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26"/>
  </p:notesMasterIdLst>
  <p:sldIdLst>
    <p:sldId id="256" r:id="rId2"/>
    <p:sldId id="258" r:id="rId3"/>
    <p:sldId id="264" r:id="rId4"/>
    <p:sldId id="265" r:id="rId5"/>
    <p:sldId id="282" r:id="rId6"/>
    <p:sldId id="266" r:id="rId7"/>
    <p:sldId id="260" r:id="rId8"/>
    <p:sldId id="262" r:id="rId9"/>
    <p:sldId id="263" r:id="rId10"/>
    <p:sldId id="267" r:id="rId11"/>
    <p:sldId id="268" r:id="rId12"/>
    <p:sldId id="281" r:id="rId13"/>
    <p:sldId id="270" r:id="rId14"/>
    <p:sldId id="271" r:id="rId15"/>
    <p:sldId id="280" r:id="rId16"/>
    <p:sldId id="273" r:id="rId17"/>
    <p:sldId id="272" r:id="rId18"/>
    <p:sldId id="275" r:id="rId19"/>
    <p:sldId id="276" r:id="rId20"/>
    <p:sldId id="277" r:id="rId21"/>
    <p:sldId id="278" r:id="rId22"/>
    <p:sldId id="283" r:id="rId23"/>
    <p:sldId id="279" r:id="rId24"/>
    <p:sldId id="26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69279" autoAdjust="0"/>
  </p:normalViewPr>
  <p:slideViewPr>
    <p:cSldViewPr snapToGrid="0">
      <p:cViewPr varScale="1">
        <p:scale>
          <a:sx n="79" d="100"/>
          <a:sy n="79" d="100"/>
        </p:scale>
        <p:origin x="17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C1897F-7779-4E65-9DF7-348D87CB588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7AD7F88A-A746-4BAE-8BAE-D5CA3D5136FF}" type="pres">
      <dgm:prSet presAssocID="{1AC1897F-7779-4E65-9DF7-348D87CB588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</dgm:ptLst>
  <dgm:cxnLst>
    <dgm:cxn modelId="{6F9F5285-1637-4B8B-A385-A5C9468BA712}" type="presOf" srcId="{1AC1897F-7779-4E65-9DF7-348D87CB5883}" destId="{7AD7F88A-A746-4BAE-8BAE-D5CA3D5136FF}" srcOrd="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C3A8D6-B5E8-41EF-B908-1D815A64D14B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B8132C22-2C19-4644-9E9F-7AED23A5E9F9}">
      <dgm:prSet phldrT="[Text]"/>
      <dgm:spPr/>
      <dgm:t>
        <a:bodyPr/>
        <a:lstStyle/>
        <a:p>
          <a:r>
            <a:rPr lang="de-DE" dirty="0" smtClean="0"/>
            <a:t>datenschutzkonform</a:t>
          </a:r>
          <a:endParaRPr lang="de-DE" dirty="0"/>
        </a:p>
      </dgm:t>
    </dgm:pt>
    <dgm:pt modelId="{109C7AB1-C603-4067-B4D9-F92643803454}" type="parTrans" cxnId="{C2DE314A-DE0A-45DF-905A-8F3116AEA07A}">
      <dgm:prSet/>
      <dgm:spPr/>
      <dgm:t>
        <a:bodyPr/>
        <a:lstStyle/>
        <a:p>
          <a:endParaRPr lang="de-DE"/>
        </a:p>
      </dgm:t>
    </dgm:pt>
    <dgm:pt modelId="{FE3E43A2-F1E5-468D-90A1-9F5482E57356}" type="sibTrans" cxnId="{C2DE314A-DE0A-45DF-905A-8F3116AEA07A}">
      <dgm:prSet/>
      <dgm:spPr/>
      <dgm:t>
        <a:bodyPr/>
        <a:lstStyle/>
        <a:p>
          <a:endParaRPr lang="de-DE"/>
        </a:p>
      </dgm:t>
    </dgm:pt>
    <dgm:pt modelId="{645DE912-75C0-4ECE-B44D-8B2C371B2698}">
      <dgm:prSet phldrT="[Text]"/>
      <dgm:spPr/>
      <dgm:t>
        <a:bodyPr/>
        <a:lstStyle/>
        <a:p>
          <a:r>
            <a:rPr lang="de-DE" dirty="0" smtClean="0"/>
            <a:t>fälschungssicher</a:t>
          </a:r>
          <a:endParaRPr lang="de-DE" dirty="0"/>
        </a:p>
      </dgm:t>
    </dgm:pt>
    <dgm:pt modelId="{8F59C487-B8D2-4BB8-9E6E-C3C07FB7F380}" type="parTrans" cxnId="{13B4272D-D480-43F1-AC76-51B548DA7891}">
      <dgm:prSet/>
      <dgm:spPr/>
      <dgm:t>
        <a:bodyPr/>
        <a:lstStyle/>
        <a:p>
          <a:endParaRPr lang="de-DE"/>
        </a:p>
      </dgm:t>
    </dgm:pt>
    <dgm:pt modelId="{A259820A-63BE-4DEE-8D5A-349AE5AAF50D}" type="sibTrans" cxnId="{13B4272D-D480-43F1-AC76-51B548DA7891}">
      <dgm:prSet/>
      <dgm:spPr/>
      <dgm:t>
        <a:bodyPr/>
        <a:lstStyle/>
        <a:p>
          <a:endParaRPr lang="de-DE"/>
        </a:p>
      </dgm:t>
    </dgm:pt>
    <dgm:pt modelId="{648E5F83-0A3D-4D45-92A4-97245588568B}">
      <dgm:prSet phldrT="[Text]"/>
      <dgm:spPr/>
      <dgm:t>
        <a:bodyPr/>
        <a:lstStyle/>
        <a:p>
          <a:r>
            <a:rPr lang="de-DE" dirty="0" smtClean="0"/>
            <a:t>unveränderbar</a:t>
          </a:r>
          <a:endParaRPr lang="de-DE" dirty="0"/>
        </a:p>
      </dgm:t>
    </dgm:pt>
    <dgm:pt modelId="{AFDC545F-5CD1-4794-91AE-DA01B8D93B94}" type="parTrans" cxnId="{CE9957DA-558F-47AE-BF1E-E346C987D29A}">
      <dgm:prSet/>
      <dgm:spPr/>
      <dgm:t>
        <a:bodyPr/>
        <a:lstStyle/>
        <a:p>
          <a:endParaRPr lang="de-DE"/>
        </a:p>
      </dgm:t>
    </dgm:pt>
    <dgm:pt modelId="{53EB3C86-45C0-4257-AB1A-653122ACD3FA}" type="sibTrans" cxnId="{CE9957DA-558F-47AE-BF1E-E346C987D29A}">
      <dgm:prSet/>
      <dgm:spPr/>
      <dgm:t>
        <a:bodyPr/>
        <a:lstStyle/>
        <a:p>
          <a:endParaRPr lang="de-DE"/>
        </a:p>
      </dgm:t>
    </dgm:pt>
    <dgm:pt modelId="{331B6725-4D1D-4D23-BBCF-2FCBD0CBF5FA}" type="pres">
      <dgm:prSet presAssocID="{33C3A8D6-B5E8-41EF-B908-1D815A64D14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97043D69-7705-4BBC-8D55-35630CAB88D1}" type="pres">
      <dgm:prSet presAssocID="{B8132C22-2C19-4644-9E9F-7AED23A5E9F9}" presName="composite" presStyleCnt="0"/>
      <dgm:spPr/>
    </dgm:pt>
    <dgm:pt modelId="{9A2A8C14-6676-493E-B012-58AA4B6629CC}" type="pres">
      <dgm:prSet presAssocID="{B8132C22-2C19-4644-9E9F-7AED23A5E9F9}" presName="rect1" presStyleLbl="tr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5F68B22-8FA2-4AF0-96B5-70D5C9129635}" type="pres">
      <dgm:prSet presAssocID="{B8132C22-2C19-4644-9E9F-7AED23A5E9F9}" presName="rect2" presStyleLbl="fgImgPlace1" presStyleIdx="0" presStyleCnt="3"/>
      <dgm:spPr/>
    </dgm:pt>
    <dgm:pt modelId="{0767FD0F-E086-402F-9A7C-AAFBE040254F}" type="pres">
      <dgm:prSet presAssocID="{FE3E43A2-F1E5-468D-90A1-9F5482E57356}" presName="sibTrans" presStyleCnt="0"/>
      <dgm:spPr/>
    </dgm:pt>
    <dgm:pt modelId="{89527565-6595-46A6-84A3-279D242812C3}" type="pres">
      <dgm:prSet presAssocID="{645DE912-75C0-4ECE-B44D-8B2C371B2698}" presName="composite" presStyleCnt="0"/>
      <dgm:spPr/>
    </dgm:pt>
    <dgm:pt modelId="{D5B3D967-ECAA-4B78-99C6-D080B09E26E0}" type="pres">
      <dgm:prSet presAssocID="{645DE912-75C0-4ECE-B44D-8B2C371B2698}" presName="rect1" presStyleLbl="tr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4F5799F-4DA7-48F0-A0C3-64B5E80EA954}" type="pres">
      <dgm:prSet presAssocID="{645DE912-75C0-4ECE-B44D-8B2C371B2698}" presName="rect2" presStyleLbl="fgImgPlace1" presStyleIdx="1" presStyleCnt="3"/>
      <dgm:spPr/>
    </dgm:pt>
    <dgm:pt modelId="{92362854-4AC9-4321-B799-A69C2ED9B787}" type="pres">
      <dgm:prSet presAssocID="{A259820A-63BE-4DEE-8D5A-349AE5AAF50D}" presName="sibTrans" presStyleCnt="0"/>
      <dgm:spPr/>
    </dgm:pt>
    <dgm:pt modelId="{C6BDA496-6ADC-469C-B1BD-4AE3646FCC99}" type="pres">
      <dgm:prSet presAssocID="{648E5F83-0A3D-4D45-92A4-97245588568B}" presName="composite" presStyleCnt="0"/>
      <dgm:spPr/>
    </dgm:pt>
    <dgm:pt modelId="{ECF473E9-9D99-4EAF-8156-DF62FC4A6C22}" type="pres">
      <dgm:prSet presAssocID="{648E5F83-0A3D-4D45-92A4-97245588568B}" presName="rect1" presStyleLbl="tr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49FA4F9-E239-4DB6-81E2-1549017C0644}" type="pres">
      <dgm:prSet presAssocID="{648E5F83-0A3D-4D45-92A4-97245588568B}" presName="rect2" presStyleLbl="fgImgPlace1" presStyleIdx="2" presStyleCnt="3"/>
      <dgm:spPr/>
    </dgm:pt>
  </dgm:ptLst>
  <dgm:cxnLst>
    <dgm:cxn modelId="{C2DE314A-DE0A-45DF-905A-8F3116AEA07A}" srcId="{33C3A8D6-B5E8-41EF-B908-1D815A64D14B}" destId="{B8132C22-2C19-4644-9E9F-7AED23A5E9F9}" srcOrd="0" destOrd="0" parTransId="{109C7AB1-C603-4067-B4D9-F92643803454}" sibTransId="{FE3E43A2-F1E5-468D-90A1-9F5482E57356}"/>
    <dgm:cxn modelId="{248ADA61-A125-4BD8-B870-249072893402}" type="presOf" srcId="{33C3A8D6-B5E8-41EF-B908-1D815A64D14B}" destId="{331B6725-4D1D-4D23-BBCF-2FCBD0CBF5FA}" srcOrd="0" destOrd="0" presId="urn:microsoft.com/office/officeart/2008/layout/PictureStrips"/>
    <dgm:cxn modelId="{13B4272D-D480-43F1-AC76-51B548DA7891}" srcId="{33C3A8D6-B5E8-41EF-B908-1D815A64D14B}" destId="{645DE912-75C0-4ECE-B44D-8B2C371B2698}" srcOrd="1" destOrd="0" parTransId="{8F59C487-B8D2-4BB8-9E6E-C3C07FB7F380}" sibTransId="{A259820A-63BE-4DEE-8D5A-349AE5AAF50D}"/>
    <dgm:cxn modelId="{DF93935A-AEA5-4FA2-8D8A-00B31746950F}" type="presOf" srcId="{645DE912-75C0-4ECE-B44D-8B2C371B2698}" destId="{D5B3D967-ECAA-4B78-99C6-D080B09E26E0}" srcOrd="0" destOrd="0" presId="urn:microsoft.com/office/officeart/2008/layout/PictureStrips"/>
    <dgm:cxn modelId="{E96D5576-AC6A-4E00-8B73-14B38BA6085E}" type="presOf" srcId="{648E5F83-0A3D-4D45-92A4-97245588568B}" destId="{ECF473E9-9D99-4EAF-8156-DF62FC4A6C22}" srcOrd="0" destOrd="0" presId="urn:microsoft.com/office/officeart/2008/layout/PictureStrips"/>
    <dgm:cxn modelId="{40FE66C9-BEB0-4EA9-93B3-C5B812BCA888}" type="presOf" srcId="{B8132C22-2C19-4644-9E9F-7AED23A5E9F9}" destId="{9A2A8C14-6676-493E-B012-58AA4B6629CC}" srcOrd="0" destOrd="0" presId="urn:microsoft.com/office/officeart/2008/layout/PictureStrips"/>
    <dgm:cxn modelId="{CE9957DA-558F-47AE-BF1E-E346C987D29A}" srcId="{33C3A8D6-B5E8-41EF-B908-1D815A64D14B}" destId="{648E5F83-0A3D-4D45-92A4-97245588568B}" srcOrd="2" destOrd="0" parTransId="{AFDC545F-5CD1-4794-91AE-DA01B8D93B94}" sibTransId="{53EB3C86-45C0-4257-AB1A-653122ACD3FA}"/>
    <dgm:cxn modelId="{0ED54BB5-8AEF-43AF-A160-EF259D1A0612}" type="presParOf" srcId="{331B6725-4D1D-4D23-BBCF-2FCBD0CBF5FA}" destId="{97043D69-7705-4BBC-8D55-35630CAB88D1}" srcOrd="0" destOrd="0" presId="urn:microsoft.com/office/officeart/2008/layout/PictureStrips"/>
    <dgm:cxn modelId="{AEB13E08-B0B9-4F79-A74B-61AD1083504E}" type="presParOf" srcId="{97043D69-7705-4BBC-8D55-35630CAB88D1}" destId="{9A2A8C14-6676-493E-B012-58AA4B6629CC}" srcOrd="0" destOrd="0" presId="urn:microsoft.com/office/officeart/2008/layout/PictureStrips"/>
    <dgm:cxn modelId="{55649DF8-7220-4799-AF46-25853930E578}" type="presParOf" srcId="{97043D69-7705-4BBC-8D55-35630CAB88D1}" destId="{E5F68B22-8FA2-4AF0-96B5-70D5C9129635}" srcOrd="1" destOrd="0" presId="urn:microsoft.com/office/officeart/2008/layout/PictureStrips"/>
    <dgm:cxn modelId="{7F607BD0-4575-4621-85D6-6668AD487F57}" type="presParOf" srcId="{331B6725-4D1D-4D23-BBCF-2FCBD0CBF5FA}" destId="{0767FD0F-E086-402F-9A7C-AAFBE040254F}" srcOrd="1" destOrd="0" presId="urn:microsoft.com/office/officeart/2008/layout/PictureStrips"/>
    <dgm:cxn modelId="{BA6C8435-3200-491A-AC23-FF28FA39A362}" type="presParOf" srcId="{331B6725-4D1D-4D23-BBCF-2FCBD0CBF5FA}" destId="{89527565-6595-46A6-84A3-279D242812C3}" srcOrd="2" destOrd="0" presId="urn:microsoft.com/office/officeart/2008/layout/PictureStrips"/>
    <dgm:cxn modelId="{A7BDFA59-1044-42F6-942D-E1B965C85B53}" type="presParOf" srcId="{89527565-6595-46A6-84A3-279D242812C3}" destId="{D5B3D967-ECAA-4B78-99C6-D080B09E26E0}" srcOrd="0" destOrd="0" presId="urn:microsoft.com/office/officeart/2008/layout/PictureStrips"/>
    <dgm:cxn modelId="{AD6F7359-204D-4C4A-9CDB-E0A5F8874695}" type="presParOf" srcId="{89527565-6595-46A6-84A3-279D242812C3}" destId="{14F5799F-4DA7-48F0-A0C3-64B5E80EA954}" srcOrd="1" destOrd="0" presId="urn:microsoft.com/office/officeart/2008/layout/PictureStrips"/>
    <dgm:cxn modelId="{BF22B8F5-244A-467E-BB81-84C36C025890}" type="presParOf" srcId="{331B6725-4D1D-4D23-BBCF-2FCBD0CBF5FA}" destId="{92362854-4AC9-4321-B799-A69C2ED9B787}" srcOrd="3" destOrd="0" presId="urn:microsoft.com/office/officeart/2008/layout/PictureStrips"/>
    <dgm:cxn modelId="{1F94A039-062B-4F15-B293-2C7A1CFC1E3F}" type="presParOf" srcId="{331B6725-4D1D-4D23-BBCF-2FCBD0CBF5FA}" destId="{C6BDA496-6ADC-469C-B1BD-4AE3646FCC99}" srcOrd="4" destOrd="0" presId="urn:microsoft.com/office/officeart/2008/layout/PictureStrips"/>
    <dgm:cxn modelId="{6E16CDB8-7207-4156-AAA3-6BC810DE5C51}" type="presParOf" srcId="{C6BDA496-6ADC-469C-B1BD-4AE3646FCC99}" destId="{ECF473E9-9D99-4EAF-8156-DF62FC4A6C22}" srcOrd="0" destOrd="0" presId="urn:microsoft.com/office/officeart/2008/layout/PictureStrips"/>
    <dgm:cxn modelId="{99793EDF-4474-41A8-90FB-A2CE162B468C}" type="presParOf" srcId="{C6BDA496-6ADC-469C-B1BD-4AE3646FCC99}" destId="{049FA4F9-E239-4DB6-81E2-1549017C0644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DD667D7-9960-411E-9B1A-0A220F96F958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6DDF504C-D1ED-4DBF-98BE-1DBC1CF9CF6C}">
      <dgm:prSet phldrT="[Text]"/>
      <dgm:spPr/>
      <dgm:t>
        <a:bodyPr/>
        <a:lstStyle/>
        <a:p>
          <a:r>
            <a:rPr lang="de-DE" dirty="0" smtClean="0"/>
            <a:t>papierbasiert</a:t>
          </a:r>
          <a:endParaRPr lang="de-DE" dirty="0"/>
        </a:p>
      </dgm:t>
    </dgm:pt>
    <dgm:pt modelId="{E7FA9176-EC0B-4EA4-8281-48DEFFAD1B91}" type="parTrans" cxnId="{B281EBD3-6304-4259-8936-381CAEDC9E63}">
      <dgm:prSet/>
      <dgm:spPr/>
      <dgm:t>
        <a:bodyPr/>
        <a:lstStyle/>
        <a:p>
          <a:endParaRPr lang="de-DE"/>
        </a:p>
      </dgm:t>
    </dgm:pt>
    <dgm:pt modelId="{4C87B7F6-EF29-42AD-8D0B-E1D5B04F39FF}" type="sibTrans" cxnId="{B281EBD3-6304-4259-8936-381CAEDC9E63}">
      <dgm:prSet/>
      <dgm:spPr/>
      <dgm:t>
        <a:bodyPr/>
        <a:lstStyle/>
        <a:p>
          <a:endParaRPr lang="de-DE"/>
        </a:p>
      </dgm:t>
    </dgm:pt>
    <dgm:pt modelId="{2138BBB2-D8D2-41D5-BF0C-86B283637DF6}">
      <dgm:prSet phldrT="[Text]"/>
      <dgm:spPr/>
      <dgm:t>
        <a:bodyPr/>
        <a:lstStyle/>
        <a:p>
          <a:r>
            <a:rPr lang="de-DE" dirty="0" smtClean="0"/>
            <a:t>elektronisch</a:t>
          </a:r>
          <a:endParaRPr lang="de-DE" dirty="0"/>
        </a:p>
      </dgm:t>
    </dgm:pt>
    <dgm:pt modelId="{1BE83992-BC7B-436F-A75B-874170CD6625}" type="parTrans" cxnId="{3E25B362-3960-4C10-8E34-8908B5554E87}">
      <dgm:prSet/>
      <dgm:spPr/>
      <dgm:t>
        <a:bodyPr/>
        <a:lstStyle/>
        <a:p>
          <a:endParaRPr lang="de-DE"/>
        </a:p>
      </dgm:t>
    </dgm:pt>
    <dgm:pt modelId="{9188CE00-C9DC-4121-91C0-99683F495211}" type="sibTrans" cxnId="{3E25B362-3960-4C10-8E34-8908B5554E87}">
      <dgm:prSet/>
      <dgm:spPr/>
      <dgm:t>
        <a:bodyPr/>
        <a:lstStyle/>
        <a:p>
          <a:endParaRPr lang="de-DE"/>
        </a:p>
      </dgm:t>
    </dgm:pt>
    <dgm:pt modelId="{408D24BE-15AC-43FA-92B4-430EF5159B3E}" type="pres">
      <dgm:prSet presAssocID="{0DD667D7-9960-411E-9B1A-0A220F96F958}" presName="compositeShape" presStyleCnt="0">
        <dgm:presLayoutVars>
          <dgm:chMax val="7"/>
          <dgm:dir/>
          <dgm:resizeHandles val="exact"/>
        </dgm:presLayoutVars>
      </dgm:prSet>
      <dgm:spPr/>
    </dgm:pt>
    <dgm:pt modelId="{8B958F57-484E-4F7A-A842-E7E89F9792F5}" type="pres">
      <dgm:prSet presAssocID="{6DDF504C-D1ED-4DBF-98BE-1DBC1CF9CF6C}" presName="circ1" presStyleLbl="vennNode1" presStyleIdx="0" presStyleCnt="2" custScaleX="50778" custScaleY="40606" custLinFactNeighborX="1393" custLinFactNeighborY="-29491"/>
      <dgm:spPr/>
      <dgm:t>
        <a:bodyPr/>
        <a:lstStyle/>
        <a:p>
          <a:endParaRPr lang="de-DE"/>
        </a:p>
      </dgm:t>
    </dgm:pt>
    <dgm:pt modelId="{15E4096B-682C-4CAC-88A8-6EDA0A966016}" type="pres">
      <dgm:prSet presAssocID="{6DDF504C-D1ED-4DBF-98BE-1DBC1CF9CF6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6CD31D8-AAEB-4830-93BD-BFDFDDAC047D}" type="pres">
      <dgm:prSet presAssocID="{2138BBB2-D8D2-41D5-BF0C-86B283637DF6}" presName="circ2" presStyleLbl="vennNode1" presStyleIdx="1" presStyleCnt="2" custScaleX="50068" custScaleY="41214" custLinFactNeighborX="-34108" custLinFactNeighborY="-29434"/>
      <dgm:spPr/>
      <dgm:t>
        <a:bodyPr/>
        <a:lstStyle/>
        <a:p>
          <a:endParaRPr lang="de-DE"/>
        </a:p>
      </dgm:t>
    </dgm:pt>
    <dgm:pt modelId="{A0C836CB-4F33-4E35-868F-F1EB14AEF9F5}" type="pres">
      <dgm:prSet presAssocID="{2138BBB2-D8D2-41D5-BF0C-86B283637DF6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80C438F8-B720-4B23-8FC0-A414EAD1FA74}" type="presOf" srcId="{2138BBB2-D8D2-41D5-BF0C-86B283637DF6}" destId="{A0C836CB-4F33-4E35-868F-F1EB14AEF9F5}" srcOrd="1" destOrd="0" presId="urn:microsoft.com/office/officeart/2005/8/layout/venn1"/>
    <dgm:cxn modelId="{3E25B362-3960-4C10-8E34-8908B5554E87}" srcId="{0DD667D7-9960-411E-9B1A-0A220F96F958}" destId="{2138BBB2-D8D2-41D5-BF0C-86B283637DF6}" srcOrd="1" destOrd="0" parTransId="{1BE83992-BC7B-436F-A75B-874170CD6625}" sibTransId="{9188CE00-C9DC-4121-91C0-99683F495211}"/>
    <dgm:cxn modelId="{1658D744-D8A4-4CE5-8806-52063D0CDE1A}" type="presOf" srcId="{6DDF504C-D1ED-4DBF-98BE-1DBC1CF9CF6C}" destId="{15E4096B-682C-4CAC-88A8-6EDA0A966016}" srcOrd="1" destOrd="0" presId="urn:microsoft.com/office/officeart/2005/8/layout/venn1"/>
    <dgm:cxn modelId="{F18FA900-94F8-4513-B02B-597DBC540ADC}" type="presOf" srcId="{2138BBB2-D8D2-41D5-BF0C-86B283637DF6}" destId="{A6CD31D8-AAEB-4830-93BD-BFDFDDAC047D}" srcOrd="0" destOrd="0" presId="urn:microsoft.com/office/officeart/2005/8/layout/venn1"/>
    <dgm:cxn modelId="{8C4DD972-17EE-45B2-9168-2336D35B44EA}" type="presOf" srcId="{6DDF504C-D1ED-4DBF-98BE-1DBC1CF9CF6C}" destId="{8B958F57-484E-4F7A-A842-E7E89F9792F5}" srcOrd="0" destOrd="0" presId="urn:microsoft.com/office/officeart/2005/8/layout/venn1"/>
    <dgm:cxn modelId="{B281EBD3-6304-4259-8936-381CAEDC9E63}" srcId="{0DD667D7-9960-411E-9B1A-0A220F96F958}" destId="{6DDF504C-D1ED-4DBF-98BE-1DBC1CF9CF6C}" srcOrd="0" destOrd="0" parTransId="{E7FA9176-EC0B-4EA4-8281-48DEFFAD1B91}" sibTransId="{4C87B7F6-EF29-42AD-8D0B-E1D5B04F39FF}"/>
    <dgm:cxn modelId="{D1022F95-692F-4D8A-A1E4-7C6E0AB3732B}" type="presOf" srcId="{0DD667D7-9960-411E-9B1A-0A220F96F958}" destId="{408D24BE-15AC-43FA-92B4-430EF5159B3E}" srcOrd="0" destOrd="0" presId="urn:microsoft.com/office/officeart/2005/8/layout/venn1"/>
    <dgm:cxn modelId="{07A812DD-347B-4F24-993B-D05BCC8ABC06}" type="presParOf" srcId="{408D24BE-15AC-43FA-92B4-430EF5159B3E}" destId="{8B958F57-484E-4F7A-A842-E7E89F9792F5}" srcOrd="0" destOrd="0" presId="urn:microsoft.com/office/officeart/2005/8/layout/venn1"/>
    <dgm:cxn modelId="{C4E81C11-4C85-47F0-BCC2-1BAB342D9ACE}" type="presParOf" srcId="{408D24BE-15AC-43FA-92B4-430EF5159B3E}" destId="{15E4096B-682C-4CAC-88A8-6EDA0A966016}" srcOrd="1" destOrd="0" presId="urn:microsoft.com/office/officeart/2005/8/layout/venn1"/>
    <dgm:cxn modelId="{48EEF968-B0D0-45EB-BA18-0154F9C949CE}" type="presParOf" srcId="{408D24BE-15AC-43FA-92B4-430EF5159B3E}" destId="{A6CD31D8-AAEB-4830-93BD-BFDFDDAC047D}" srcOrd="2" destOrd="0" presId="urn:microsoft.com/office/officeart/2005/8/layout/venn1"/>
    <dgm:cxn modelId="{51C70356-7177-4AD4-BE4E-3CA0506ED460}" type="presParOf" srcId="{408D24BE-15AC-43FA-92B4-430EF5159B3E}" destId="{A0C836CB-4F33-4E35-868F-F1EB14AEF9F5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947D6A8-481C-4E94-B6B8-AD98EE5631DC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303F35FE-7968-4777-AF85-8924DA17E1E3}">
      <dgm:prSet phldrT="[Text]"/>
      <dgm:spPr/>
      <dgm:t>
        <a:bodyPr/>
        <a:lstStyle/>
        <a:p>
          <a:r>
            <a:rPr lang="de-DE" dirty="0" err="1" smtClean="0"/>
            <a:t>AutiSta</a:t>
          </a:r>
          <a:r>
            <a:rPr lang="de-DE" dirty="0" smtClean="0"/>
            <a:t>-Zugang</a:t>
          </a:r>
          <a:endParaRPr lang="de-DE" dirty="0"/>
        </a:p>
      </dgm:t>
    </dgm:pt>
    <dgm:pt modelId="{8211AD20-E1E6-4426-A7EC-7849E37D8B51}" type="parTrans" cxnId="{9B8616FC-DC9C-4008-98D2-D590BFE04785}">
      <dgm:prSet/>
      <dgm:spPr/>
      <dgm:t>
        <a:bodyPr/>
        <a:lstStyle/>
        <a:p>
          <a:endParaRPr lang="de-DE"/>
        </a:p>
      </dgm:t>
    </dgm:pt>
    <dgm:pt modelId="{CA30CB52-D32F-47E9-B5C0-EB937694D06D}" type="sibTrans" cxnId="{9B8616FC-DC9C-4008-98D2-D590BFE04785}">
      <dgm:prSet/>
      <dgm:spPr/>
      <dgm:t>
        <a:bodyPr/>
        <a:lstStyle/>
        <a:p>
          <a:endParaRPr lang="de-DE"/>
        </a:p>
      </dgm:t>
    </dgm:pt>
    <dgm:pt modelId="{41514C6A-92D5-4201-8A8A-B554B8F4BC05}">
      <dgm:prSet phldrT="[Text]"/>
      <dgm:spPr/>
      <dgm:t>
        <a:bodyPr/>
        <a:lstStyle/>
        <a:p>
          <a:r>
            <a:rPr lang="de-DE" dirty="0" smtClean="0"/>
            <a:t>Tischscanner oder Multifunktionsgerät</a:t>
          </a:r>
          <a:endParaRPr lang="de-DE" dirty="0"/>
        </a:p>
      </dgm:t>
    </dgm:pt>
    <dgm:pt modelId="{EA5FD2E2-0DE9-4EE3-8584-FAC625B14F09}" type="parTrans" cxnId="{7C6C97B8-C203-420A-A076-9309027156D9}">
      <dgm:prSet/>
      <dgm:spPr/>
      <dgm:t>
        <a:bodyPr/>
        <a:lstStyle/>
        <a:p>
          <a:endParaRPr lang="de-DE"/>
        </a:p>
      </dgm:t>
    </dgm:pt>
    <dgm:pt modelId="{9CA676B7-D187-4577-838A-6666409A4979}" type="sibTrans" cxnId="{7C6C97B8-C203-420A-A076-9309027156D9}">
      <dgm:prSet/>
      <dgm:spPr/>
      <dgm:t>
        <a:bodyPr/>
        <a:lstStyle/>
        <a:p>
          <a:endParaRPr lang="de-DE"/>
        </a:p>
      </dgm:t>
    </dgm:pt>
    <dgm:pt modelId="{B30A8351-8BF4-4310-BE1A-885ADAB290BD}">
      <dgm:prSet phldrT="[Text]"/>
      <dgm:spPr/>
      <dgm:t>
        <a:bodyPr/>
        <a:lstStyle/>
        <a:p>
          <a:r>
            <a:rPr lang="de-DE" dirty="0" smtClean="0"/>
            <a:t>Zusatzmodul „Sammelakte“ ist freizuschalten (Rücksprache mit kommunalem IT-Dienstleister)</a:t>
          </a:r>
          <a:endParaRPr lang="de-DE" dirty="0"/>
        </a:p>
      </dgm:t>
    </dgm:pt>
    <dgm:pt modelId="{BD15ACA4-E6E3-4302-B181-76CE59F778B2}" type="parTrans" cxnId="{53BF1847-B79C-47D1-90B3-7034549E7F8F}">
      <dgm:prSet/>
      <dgm:spPr/>
      <dgm:t>
        <a:bodyPr/>
        <a:lstStyle/>
        <a:p>
          <a:endParaRPr lang="de-DE"/>
        </a:p>
      </dgm:t>
    </dgm:pt>
    <dgm:pt modelId="{DAD0BB75-EE1E-40DC-A84E-07FCA979967F}" type="sibTrans" cxnId="{53BF1847-B79C-47D1-90B3-7034549E7F8F}">
      <dgm:prSet/>
      <dgm:spPr/>
      <dgm:t>
        <a:bodyPr/>
        <a:lstStyle/>
        <a:p>
          <a:endParaRPr lang="de-DE"/>
        </a:p>
      </dgm:t>
    </dgm:pt>
    <dgm:pt modelId="{E443BE3F-2BDE-46D9-81E2-970406C10C20}" type="pres">
      <dgm:prSet presAssocID="{E947D6A8-481C-4E94-B6B8-AD98EE5631DC}" presName="CompostProcess" presStyleCnt="0">
        <dgm:presLayoutVars>
          <dgm:dir/>
          <dgm:resizeHandles val="exact"/>
        </dgm:presLayoutVars>
      </dgm:prSet>
      <dgm:spPr/>
    </dgm:pt>
    <dgm:pt modelId="{8078869E-2D86-4FD3-9560-13D81A0EB5FB}" type="pres">
      <dgm:prSet presAssocID="{E947D6A8-481C-4E94-B6B8-AD98EE5631DC}" presName="arrow" presStyleLbl="bgShp" presStyleIdx="0" presStyleCnt="1"/>
      <dgm:spPr/>
    </dgm:pt>
    <dgm:pt modelId="{304FADF6-94FE-4BAA-B5A3-A9C701004289}" type="pres">
      <dgm:prSet presAssocID="{E947D6A8-481C-4E94-B6B8-AD98EE5631DC}" presName="linearProcess" presStyleCnt="0"/>
      <dgm:spPr/>
    </dgm:pt>
    <dgm:pt modelId="{5D518312-A5AD-4CCD-8B02-D454A77424B2}" type="pres">
      <dgm:prSet presAssocID="{303F35FE-7968-4777-AF85-8924DA17E1E3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7A09590-6E71-4B8B-882D-5F53058205B9}" type="pres">
      <dgm:prSet presAssocID="{CA30CB52-D32F-47E9-B5C0-EB937694D06D}" presName="sibTrans" presStyleCnt="0"/>
      <dgm:spPr/>
    </dgm:pt>
    <dgm:pt modelId="{3AFF8C75-1B6F-4C36-8F28-2026D69E9EDF}" type="pres">
      <dgm:prSet presAssocID="{41514C6A-92D5-4201-8A8A-B554B8F4BC05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E971C25-9259-49AB-97D3-A572C43B15F1}" type="pres">
      <dgm:prSet presAssocID="{9CA676B7-D187-4577-838A-6666409A4979}" presName="sibTrans" presStyleCnt="0"/>
      <dgm:spPr/>
    </dgm:pt>
    <dgm:pt modelId="{97AD5CDE-79F6-4A41-90A2-F15ACD546338}" type="pres">
      <dgm:prSet presAssocID="{B30A8351-8BF4-4310-BE1A-885ADAB290BD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8A34ADAB-360E-4FFC-80B0-CB79F243E7EE}" type="presOf" srcId="{41514C6A-92D5-4201-8A8A-B554B8F4BC05}" destId="{3AFF8C75-1B6F-4C36-8F28-2026D69E9EDF}" srcOrd="0" destOrd="0" presId="urn:microsoft.com/office/officeart/2005/8/layout/hProcess9"/>
    <dgm:cxn modelId="{7C6C97B8-C203-420A-A076-9309027156D9}" srcId="{E947D6A8-481C-4E94-B6B8-AD98EE5631DC}" destId="{41514C6A-92D5-4201-8A8A-B554B8F4BC05}" srcOrd="1" destOrd="0" parTransId="{EA5FD2E2-0DE9-4EE3-8584-FAC625B14F09}" sibTransId="{9CA676B7-D187-4577-838A-6666409A4979}"/>
    <dgm:cxn modelId="{9B8616FC-DC9C-4008-98D2-D590BFE04785}" srcId="{E947D6A8-481C-4E94-B6B8-AD98EE5631DC}" destId="{303F35FE-7968-4777-AF85-8924DA17E1E3}" srcOrd="0" destOrd="0" parTransId="{8211AD20-E1E6-4426-A7EC-7849E37D8B51}" sibTransId="{CA30CB52-D32F-47E9-B5C0-EB937694D06D}"/>
    <dgm:cxn modelId="{380EE4E9-31F1-4315-868F-704DDC3E42AF}" type="presOf" srcId="{E947D6A8-481C-4E94-B6B8-AD98EE5631DC}" destId="{E443BE3F-2BDE-46D9-81E2-970406C10C20}" srcOrd="0" destOrd="0" presId="urn:microsoft.com/office/officeart/2005/8/layout/hProcess9"/>
    <dgm:cxn modelId="{53BF1847-B79C-47D1-90B3-7034549E7F8F}" srcId="{E947D6A8-481C-4E94-B6B8-AD98EE5631DC}" destId="{B30A8351-8BF4-4310-BE1A-885ADAB290BD}" srcOrd="2" destOrd="0" parTransId="{BD15ACA4-E6E3-4302-B181-76CE59F778B2}" sibTransId="{DAD0BB75-EE1E-40DC-A84E-07FCA979967F}"/>
    <dgm:cxn modelId="{7CF43C57-5D4E-4F65-A628-701847A25BB0}" type="presOf" srcId="{303F35FE-7968-4777-AF85-8924DA17E1E3}" destId="{5D518312-A5AD-4CCD-8B02-D454A77424B2}" srcOrd="0" destOrd="0" presId="urn:microsoft.com/office/officeart/2005/8/layout/hProcess9"/>
    <dgm:cxn modelId="{09374F5E-3151-46B8-AB41-FB11C6257CD6}" type="presOf" srcId="{B30A8351-8BF4-4310-BE1A-885ADAB290BD}" destId="{97AD5CDE-79F6-4A41-90A2-F15ACD546338}" srcOrd="0" destOrd="0" presId="urn:microsoft.com/office/officeart/2005/8/layout/hProcess9"/>
    <dgm:cxn modelId="{2D01A843-06C6-4CE5-BF9F-9E5AAC85B458}" type="presParOf" srcId="{E443BE3F-2BDE-46D9-81E2-970406C10C20}" destId="{8078869E-2D86-4FD3-9560-13D81A0EB5FB}" srcOrd="0" destOrd="0" presId="urn:microsoft.com/office/officeart/2005/8/layout/hProcess9"/>
    <dgm:cxn modelId="{0FC9A1C7-7C00-45FB-B7A1-80DDD8A06259}" type="presParOf" srcId="{E443BE3F-2BDE-46D9-81E2-970406C10C20}" destId="{304FADF6-94FE-4BAA-B5A3-A9C701004289}" srcOrd="1" destOrd="0" presId="urn:microsoft.com/office/officeart/2005/8/layout/hProcess9"/>
    <dgm:cxn modelId="{24BC7ECC-2E52-4909-9D57-FC283FECF94B}" type="presParOf" srcId="{304FADF6-94FE-4BAA-B5A3-A9C701004289}" destId="{5D518312-A5AD-4CCD-8B02-D454A77424B2}" srcOrd="0" destOrd="0" presId="urn:microsoft.com/office/officeart/2005/8/layout/hProcess9"/>
    <dgm:cxn modelId="{1BEFA54C-02DB-4EC2-B51C-8C2640507E70}" type="presParOf" srcId="{304FADF6-94FE-4BAA-B5A3-A9C701004289}" destId="{87A09590-6E71-4B8B-882D-5F53058205B9}" srcOrd="1" destOrd="0" presId="urn:microsoft.com/office/officeart/2005/8/layout/hProcess9"/>
    <dgm:cxn modelId="{5B7891AF-2043-4634-AF92-9C797AFE3EFA}" type="presParOf" srcId="{304FADF6-94FE-4BAA-B5A3-A9C701004289}" destId="{3AFF8C75-1B6F-4C36-8F28-2026D69E9EDF}" srcOrd="2" destOrd="0" presId="urn:microsoft.com/office/officeart/2005/8/layout/hProcess9"/>
    <dgm:cxn modelId="{41C5BF66-6688-4BDA-8DB0-65164801BE6B}" type="presParOf" srcId="{304FADF6-94FE-4BAA-B5A3-A9C701004289}" destId="{9E971C25-9259-49AB-97D3-A572C43B15F1}" srcOrd="3" destOrd="0" presId="urn:microsoft.com/office/officeart/2005/8/layout/hProcess9"/>
    <dgm:cxn modelId="{7C48DCC6-A1C4-4331-B35D-A7D80532383F}" type="presParOf" srcId="{304FADF6-94FE-4BAA-B5A3-A9C701004289}" destId="{97AD5CDE-79F6-4A41-90A2-F15ACD546338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B8C7D85-9999-4258-9ECB-9E3450DD52A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1F1CB42F-C7BF-4B0B-A9DB-18F7B8E846E7}" type="pres">
      <dgm:prSet presAssocID="{DB8C7D85-9999-4258-9ECB-9E3450DD52AF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3370F345-FBF9-49AB-BE01-025D385AB573}" type="pres">
      <dgm:prSet presAssocID="{DB8C7D85-9999-4258-9ECB-9E3450DD52AF}" presName="dummyMaxCanvas" presStyleCnt="0">
        <dgm:presLayoutVars/>
      </dgm:prSet>
      <dgm:spPr/>
    </dgm:pt>
  </dgm:ptLst>
  <dgm:cxnLst>
    <dgm:cxn modelId="{3A4BA21E-B605-469E-A8E9-5B45CE5D09D3}" type="presOf" srcId="{DB8C7D85-9999-4258-9ECB-9E3450DD52AF}" destId="{1F1CB42F-C7BF-4B0B-A9DB-18F7B8E846E7}" srcOrd="0" destOrd="0" presId="urn:microsoft.com/office/officeart/2005/8/layout/vProcess5"/>
    <dgm:cxn modelId="{EA970C19-2906-430E-9E6B-BF9B23D88D30}" type="presParOf" srcId="{1F1CB42F-C7BF-4B0B-A9DB-18F7B8E846E7}" destId="{3370F345-FBF9-49AB-BE01-025D385AB573}" srcOrd="0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B3129D8-80E2-4E42-9B5E-604E5821DBBB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5F513A98-1075-46B9-B4FF-999A2F8A951A}" type="pres">
      <dgm:prSet presAssocID="{8B3129D8-80E2-4E42-9B5E-604E5821DBBB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D03F54F3-1751-43E5-85E7-5D29D0673981}" type="presOf" srcId="{8B3129D8-80E2-4E42-9B5E-604E5821DBBB}" destId="{5F513A98-1075-46B9-B4FF-999A2F8A951A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D7877A8-0A8F-4AEC-82BD-56F3B19BF00E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16503193-77DA-4B98-B45A-6932624239FE}">
      <dgm:prSet phldrT="[Text]"/>
      <dgm:spPr/>
      <dgm:t>
        <a:bodyPr/>
        <a:lstStyle/>
        <a:p>
          <a:r>
            <a:rPr lang="de-DE" dirty="0" smtClean="0"/>
            <a:t>Erfahrungsbericht anderer Standesämter</a:t>
          </a:r>
          <a:endParaRPr lang="de-DE" dirty="0"/>
        </a:p>
      </dgm:t>
    </dgm:pt>
    <dgm:pt modelId="{4C8AC253-5A3E-4713-8819-F627D06A2224}" type="parTrans" cxnId="{684A6366-94BF-4C7C-9C34-581DA451E857}">
      <dgm:prSet/>
      <dgm:spPr/>
      <dgm:t>
        <a:bodyPr/>
        <a:lstStyle/>
        <a:p>
          <a:endParaRPr lang="de-DE"/>
        </a:p>
      </dgm:t>
    </dgm:pt>
    <dgm:pt modelId="{C90E5B7D-594E-4BEA-96B4-ED6AA3F59296}" type="sibTrans" cxnId="{684A6366-94BF-4C7C-9C34-581DA451E857}">
      <dgm:prSet/>
      <dgm:spPr/>
      <dgm:t>
        <a:bodyPr/>
        <a:lstStyle/>
        <a:p>
          <a:endParaRPr lang="de-DE"/>
        </a:p>
      </dgm:t>
    </dgm:pt>
    <dgm:pt modelId="{66F35335-3EFB-4BEB-8CD0-AFF9F41D11E3}">
      <dgm:prSet phldrT="[Text]"/>
      <dgm:spPr/>
      <dgm:t>
        <a:bodyPr/>
        <a:lstStyle/>
        <a:p>
          <a:r>
            <a:rPr lang="de-DE" dirty="0" smtClean="0"/>
            <a:t>Technische Voraussetzungen geschaffen</a:t>
          </a:r>
          <a:endParaRPr lang="de-DE" dirty="0"/>
        </a:p>
      </dgm:t>
    </dgm:pt>
    <dgm:pt modelId="{E36D5DF3-3328-4E9B-820B-BECC690C4096}" type="parTrans" cxnId="{3CD9B615-1286-4062-B58D-07ABCE95E3FB}">
      <dgm:prSet/>
      <dgm:spPr/>
      <dgm:t>
        <a:bodyPr/>
        <a:lstStyle/>
        <a:p>
          <a:endParaRPr lang="de-DE"/>
        </a:p>
      </dgm:t>
    </dgm:pt>
    <dgm:pt modelId="{EEC87413-645D-408C-8D55-C6961E9C47A3}" type="sibTrans" cxnId="{3CD9B615-1286-4062-B58D-07ABCE95E3FB}">
      <dgm:prSet/>
      <dgm:spPr/>
      <dgm:t>
        <a:bodyPr/>
        <a:lstStyle/>
        <a:p>
          <a:endParaRPr lang="de-DE"/>
        </a:p>
      </dgm:t>
    </dgm:pt>
    <dgm:pt modelId="{E74C4944-4490-4049-AAA3-9650A9BC1374}">
      <dgm:prSet phldrT="[Text]"/>
      <dgm:spPr/>
      <dgm:t>
        <a:bodyPr/>
        <a:lstStyle/>
        <a:p>
          <a:r>
            <a:rPr lang="de-DE" dirty="0" smtClean="0"/>
            <a:t>Einführungstag mit zwei erfahrenen Standesbeamt*innen</a:t>
          </a:r>
          <a:endParaRPr lang="de-DE" dirty="0"/>
        </a:p>
      </dgm:t>
    </dgm:pt>
    <dgm:pt modelId="{28781F66-683C-452B-A870-0AD017C5333D}" type="parTrans" cxnId="{197FF051-8ED1-43EB-902F-B773392BDF4B}">
      <dgm:prSet/>
      <dgm:spPr/>
      <dgm:t>
        <a:bodyPr/>
        <a:lstStyle/>
        <a:p>
          <a:endParaRPr lang="de-DE"/>
        </a:p>
      </dgm:t>
    </dgm:pt>
    <dgm:pt modelId="{AE813DCC-B543-413F-A9D1-71F1446D90FC}" type="sibTrans" cxnId="{197FF051-8ED1-43EB-902F-B773392BDF4B}">
      <dgm:prSet/>
      <dgm:spPr/>
      <dgm:t>
        <a:bodyPr/>
        <a:lstStyle/>
        <a:p>
          <a:endParaRPr lang="de-DE"/>
        </a:p>
      </dgm:t>
    </dgm:pt>
    <dgm:pt modelId="{967245FD-ADAD-4100-AA03-5BCD25DB4ED9}">
      <dgm:prSet phldrT="[Text]"/>
      <dgm:spPr/>
      <dgm:t>
        <a:bodyPr/>
        <a:lstStyle/>
        <a:p>
          <a:r>
            <a:rPr lang="de-DE" dirty="0" smtClean="0"/>
            <a:t>Interne Handlungsempfehlung</a:t>
          </a:r>
          <a:endParaRPr lang="de-DE" dirty="0"/>
        </a:p>
      </dgm:t>
    </dgm:pt>
    <dgm:pt modelId="{A1F9101E-BCBA-4941-AD00-EA982BB99C1A}" type="parTrans" cxnId="{692F1B27-36BA-480E-B23F-8027319BB7B8}">
      <dgm:prSet/>
      <dgm:spPr/>
      <dgm:t>
        <a:bodyPr/>
        <a:lstStyle/>
        <a:p>
          <a:endParaRPr lang="de-DE"/>
        </a:p>
      </dgm:t>
    </dgm:pt>
    <dgm:pt modelId="{8485BB1B-185D-44F5-A8F1-A06DA5C634E2}" type="sibTrans" cxnId="{692F1B27-36BA-480E-B23F-8027319BB7B8}">
      <dgm:prSet/>
      <dgm:spPr/>
      <dgm:t>
        <a:bodyPr/>
        <a:lstStyle/>
        <a:p>
          <a:endParaRPr lang="de-DE"/>
        </a:p>
      </dgm:t>
    </dgm:pt>
    <dgm:pt modelId="{8A213C1F-0EE0-461D-B63E-5B5FB4945732}">
      <dgm:prSet phldrT="[Text]"/>
      <dgm:spPr/>
      <dgm:t>
        <a:bodyPr/>
        <a:lstStyle/>
        <a:p>
          <a:r>
            <a:rPr lang="de-DE" dirty="0" smtClean="0"/>
            <a:t>Training aller Mitarbeitenden in </a:t>
          </a:r>
          <a:r>
            <a:rPr lang="de-DE" dirty="0" err="1" smtClean="0"/>
            <a:t>AutiSta</a:t>
          </a:r>
          <a:r>
            <a:rPr lang="de-DE" dirty="0" smtClean="0"/>
            <a:t>-Test</a:t>
          </a:r>
          <a:endParaRPr lang="de-DE" dirty="0"/>
        </a:p>
      </dgm:t>
    </dgm:pt>
    <dgm:pt modelId="{8E3D5A7D-3872-401D-B194-B3477698D643}" type="sibTrans" cxnId="{E0927629-AC48-4697-A4A8-AE3E3270EF92}">
      <dgm:prSet/>
      <dgm:spPr/>
      <dgm:t>
        <a:bodyPr/>
        <a:lstStyle/>
        <a:p>
          <a:endParaRPr lang="de-DE"/>
        </a:p>
      </dgm:t>
    </dgm:pt>
    <dgm:pt modelId="{A850C535-86DF-435B-BE2C-5304BFCBDBE1}" type="parTrans" cxnId="{E0927629-AC48-4697-A4A8-AE3E3270EF92}">
      <dgm:prSet/>
      <dgm:spPr/>
      <dgm:t>
        <a:bodyPr/>
        <a:lstStyle/>
        <a:p>
          <a:endParaRPr lang="de-DE"/>
        </a:p>
      </dgm:t>
    </dgm:pt>
    <dgm:pt modelId="{537D8C9C-05FA-4E9E-A80D-344BA92C419D}">
      <dgm:prSet/>
      <dgm:spPr/>
      <dgm:t>
        <a:bodyPr/>
        <a:lstStyle/>
        <a:p>
          <a:r>
            <a:rPr lang="de-DE" dirty="0" smtClean="0"/>
            <a:t>Einführung zum 01.01.2024</a:t>
          </a:r>
        </a:p>
      </dgm:t>
    </dgm:pt>
    <dgm:pt modelId="{3296B79A-421E-42DA-B605-CF56245B4EF3}" type="parTrans" cxnId="{E4D91916-B5D7-46F7-B88A-970FA1334918}">
      <dgm:prSet/>
      <dgm:spPr/>
      <dgm:t>
        <a:bodyPr/>
        <a:lstStyle/>
        <a:p>
          <a:endParaRPr lang="de-DE"/>
        </a:p>
      </dgm:t>
    </dgm:pt>
    <dgm:pt modelId="{1A5AE031-AEC9-4872-AAF8-6A06C194D3EF}" type="sibTrans" cxnId="{E4D91916-B5D7-46F7-B88A-970FA1334918}">
      <dgm:prSet/>
      <dgm:spPr/>
      <dgm:t>
        <a:bodyPr/>
        <a:lstStyle/>
        <a:p>
          <a:endParaRPr lang="de-DE"/>
        </a:p>
      </dgm:t>
    </dgm:pt>
    <dgm:pt modelId="{F469291A-4C48-424D-83BD-CA1CB6A8AF28}" type="pres">
      <dgm:prSet presAssocID="{1D7877A8-0A8F-4AEC-82BD-56F3B19BF00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64168459-E199-4947-8B4F-3E15E9869812}" type="pres">
      <dgm:prSet presAssocID="{16503193-77DA-4B98-B45A-6932624239F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F8E1589-506D-4E8A-BE18-3C48A7347B1D}" type="pres">
      <dgm:prSet presAssocID="{C90E5B7D-594E-4BEA-96B4-ED6AA3F59296}" presName="sibTrans" presStyleLbl="sibTrans2D1" presStyleIdx="0" presStyleCnt="5"/>
      <dgm:spPr/>
      <dgm:t>
        <a:bodyPr/>
        <a:lstStyle/>
        <a:p>
          <a:endParaRPr lang="de-DE"/>
        </a:p>
      </dgm:t>
    </dgm:pt>
    <dgm:pt modelId="{A4592188-234D-4497-9D36-1C11182AE055}" type="pres">
      <dgm:prSet presAssocID="{C90E5B7D-594E-4BEA-96B4-ED6AA3F59296}" presName="connectorText" presStyleLbl="sibTrans2D1" presStyleIdx="0" presStyleCnt="5"/>
      <dgm:spPr/>
      <dgm:t>
        <a:bodyPr/>
        <a:lstStyle/>
        <a:p>
          <a:endParaRPr lang="de-DE"/>
        </a:p>
      </dgm:t>
    </dgm:pt>
    <dgm:pt modelId="{85A275E3-66F6-41D9-B1CC-C5E7D88A1B7A}" type="pres">
      <dgm:prSet presAssocID="{66F35335-3EFB-4BEB-8CD0-AFF9F41D11E3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AEFA905-3CBC-4AF5-BABA-DFEC5135C5EC}" type="pres">
      <dgm:prSet presAssocID="{EEC87413-645D-408C-8D55-C6961E9C47A3}" presName="sibTrans" presStyleLbl="sibTrans2D1" presStyleIdx="1" presStyleCnt="5"/>
      <dgm:spPr/>
      <dgm:t>
        <a:bodyPr/>
        <a:lstStyle/>
        <a:p>
          <a:endParaRPr lang="de-DE"/>
        </a:p>
      </dgm:t>
    </dgm:pt>
    <dgm:pt modelId="{C04ABA11-4786-4010-AD6A-2F745A527158}" type="pres">
      <dgm:prSet presAssocID="{EEC87413-645D-408C-8D55-C6961E9C47A3}" presName="connectorText" presStyleLbl="sibTrans2D1" presStyleIdx="1" presStyleCnt="5"/>
      <dgm:spPr/>
      <dgm:t>
        <a:bodyPr/>
        <a:lstStyle/>
        <a:p>
          <a:endParaRPr lang="de-DE"/>
        </a:p>
      </dgm:t>
    </dgm:pt>
    <dgm:pt modelId="{4ED2E1F3-C9D8-44D8-BA2C-8C966F3E137A}" type="pres">
      <dgm:prSet presAssocID="{E74C4944-4490-4049-AAA3-9650A9BC1374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99063F9-A3D4-43E4-A023-BD4603984FAA}" type="pres">
      <dgm:prSet presAssocID="{AE813DCC-B543-413F-A9D1-71F1446D90FC}" presName="sibTrans" presStyleLbl="sibTrans2D1" presStyleIdx="2" presStyleCnt="5"/>
      <dgm:spPr/>
      <dgm:t>
        <a:bodyPr/>
        <a:lstStyle/>
        <a:p>
          <a:endParaRPr lang="de-DE"/>
        </a:p>
      </dgm:t>
    </dgm:pt>
    <dgm:pt modelId="{6698B1DB-F2F9-4220-A2BE-F7E42EE74EE0}" type="pres">
      <dgm:prSet presAssocID="{AE813DCC-B543-413F-A9D1-71F1446D90FC}" presName="connectorText" presStyleLbl="sibTrans2D1" presStyleIdx="2" presStyleCnt="5"/>
      <dgm:spPr/>
      <dgm:t>
        <a:bodyPr/>
        <a:lstStyle/>
        <a:p>
          <a:endParaRPr lang="de-DE"/>
        </a:p>
      </dgm:t>
    </dgm:pt>
    <dgm:pt modelId="{D4711A7D-4D96-45AD-B659-796361C96FCD}" type="pres">
      <dgm:prSet presAssocID="{967245FD-ADAD-4100-AA03-5BCD25DB4ED9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605B9B5-5D87-4681-B14F-75F27767A790}" type="pres">
      <dgm:prSet presAssocID="{8485BB1B-185D-44F5-A8F1-A06DA5C634E2}" presName="sibTrans" presStyleLbl="sibTrans2D1" presStyleIdx="3" presStyleCnt="5"/>
      <dgm:spPr/>
      <dgm:t>
        <a:bodyPr/>
        <a:lstStyle/>
        <a:p>
          <a:endParaRPr lang="de-DE"/>
        </a:p>
      </dgm:t>
    </dgm:pt>
    <dgm:pt modelId="{2A51C9DC-D711-4811-8608-4C857C852F53}" type="pres">
      <dgm:prSet presAssocID="{8485BB1B-185D-44F5-A8F1-A06DA5C634E2}" presName="connectorText" presStyleLbl="sibTrans2D1" presStyleIdx="3" presStyleCnt="5"/>
      <dgm:spPr/>
      <dgm:t>
        <a:bodyPr/>
        <a:lstStyle/>
        <a:p>
          <a:endParaRPr lang="de-DE"/>
        </a:p>
      </dgm:t>
    </dgm:pt>
    <dgm:pt modelId="{BCE6C446-EC24-4B89-BE0F-A6CBF0E09E3B}" type="pres">
      <dgm:prSet presAssocID="{8A213C1F-0EE0-461D-B63E-5B5FB4945732}" presName="node" presStyleLbl="node1" presStyleIdx="4" presStyleCnt="6" custLinFactNeighborY="12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209BBEA-4F69-434D-9745-5C32943E65B7}" type="pres">
      <dgm:prSet presAssocID="{8E3D5A7D-3872-401D-B194-B3477698D643}" presName="sibTrans" presStyleLbl="sibTrans2D1" presStyleIdx="4" presStyleCnt="5"/>
      <dgm:spPr/>
      <dgm:t>
        <a:bodyPr/>
        <a:lstStyle/>
        <a:p>
          <a:endParaRPr lang="de-DE"/>
        </a:p>
      </dgm:t>
    </dgm:pt>
    <dgm:pt modelId="{431CB52C-29AF-4B12-899F-0CA5D3A9C40C}" type="pres">
      <dgm:prSet presAssocID="{8E3D5A7D-3872-401D-B194-B3477698D643}" presName="connectorText" presStyleLbl="sibTrans2D1" presStyleIdx="4" presStyleCnt="5"/>
      <dgm:spPr/>
      <dgm:t>
        <a:bodyPr/>
        <a:lstStyle/>
        <a:p>
          <a:endParaRPr lang="de-DE"/>
        </a:p>
      </dgm:t>
    </dgm:pt>
    <dgm:pt modelId="{F7248F66-9C67-406F-9EFC-3452C57E2950}" type="pres">
      <dgm:prSet presAssocID="{537D8C9C-05FA-4E9E-A80D-344BA92C419D}" presName="node" presStyleLbl="node1" presStyleIdx="5" presStyleCnt="6" custLinFactNeighborX="-335" custLinFactNeighborY="12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B7BF1B6F-D4E0-4289-A73B-58C9A332310B}" type="presOf" srcId="{66F35335-3EFB-4BEB-8CD0-AFF9F41D11E3}" destId="{85A275E3-66F6-41D9-B1CC-C5E7D88A1B7A}" srcOrd="0" destOrd="0" presId="urn:microsoft.com/office/officeart/2005/8/layout/process5"/>
    <dgm:cxn modelId="{3CD9B615-1286-4062-B58D-07ABCE95E3FB}" srcId="{1D7877A8-0A8F-4AEC-82BD-56F3B19BF00E}" destId="{66F35335-3EFB-4BEB-8CD0-AFF9F41D11E3}" srcOrd="1" destOrd="0" parTransId="{E36D5DF3-3328-4E9B-820B-BECC690C4096}" sibTransId="{EEC87413-645D-408C-8D55-C6961E9C47A3}"/>
    <dgm:cxn modelId="{E4D91916-B5D7-46F7-B88A-970FA1334918}" srcId="{1D7877A8-0A8F-4AEC-82BD-56F3B19BF00E}" destId="{537D8C9C-05FA-4E9E-A80D-344BA92C419D}" srcOrd="5" destOrd="0" parTransId="{3296B79A-421E-42DA-B605-CF56245B4EF3}" sibTransId="{1A5AE031-AEC9-4872-AAF8-6A06C194D3EF}"/>
    <dgm:cxn modelId="{BA183350-E23F-4274-AD26-30A7B6FA65AB}" type="presOf" srcId="{AE813DCC-B543-413F-A9D1-71F1446D90FC}" destId="{C99063F9-A3D4-43E4-A023-BD4603984FAA}" srcOrd="0" destOrd="0" presId="urn:microsoft.com/office/officeart/2005/8/layout/process5"/>
    <dgm:cxn modelId="{E06738D1-C6E5-4EB2-AFD8-27F88AF4455F}" type="presOf" srcId="{8485BB1B-185D-44F5-A8F1-A06DA5C634E2}" destId="{2A51C9DC-D711-4811-8608-4C857C852F53}" srcOrd="1" destOrd="0" presId="urn:microsoft.com/office/officeart/2005/8/layout/process5"/>
    <dgm:cxn modelId="{7EFDA77B-4874-419B-BB57-817147C170CB}" type="presOf" srcId="{C90E5B7D-594E-4BEA-96B4-ED6AA3F59296}" destId="{BF8E1589-506D-4E8A-BE18-3C48A7347B1D}" srcOrd="0" destOrd="0" presId="urn:microsoft.com/office/officeart/2005/8/layout/process5"/>
    <dgm:cxn modelId="{F8A51F3F-F6AD-4104-9234-007A8EA7D38B}" type="presOf" srcId="{C90E5B7D-594E-4BEA-96B4-ED6AA3F59296}" destId="{A4592188-234D-4497-9D36-1C11182AE055}" srcOrd="1" destOrd="0" presId="urn:microsoft.com/office/officeart/2005/8/layout/process5"/>
    <dgm:cxn modelId="{684A6366-94BF-4C7C-9C34-581DA451E857}" srcId="{1D7877A8-0A8F-4AEC-82BD-56F3B19BF00E}" destId="{16503193-77DA-4B98-B45A-6932624239FE}" srcOrd="0" destOrd="0" parTransId="{4C8AC253-5A3E-4713-8819-F627D06A2224}" sibTransId="{C90E5B7D-594E-4BEA-96B4-ED6AA3F59296}"/>
    <dgm:cxn modelId="{E0927629-AC48-4697-A4A8-AE3E3270EF92}" srcId="{1D7877A8-0A8F-4AEC-82BD-56F3B19BF00E}" destId="{8A213C1F-0EE0-461D-B63E-5B5FB4945732}" srcOrd="4" destOrd="0" parTransId="{A850C535-86DF-435B-BE2C-5304BFCBDBE1}" sibTransId="{8E3D5A7D-3872-401D-B194-B3477698D643}"/>
    <dgm:cxn modelId="{692F1B27-36BA-480E-B23F-8027319BB7B8}" srcId="{1D7877A8-0A8F-4AEC-82BD-56F3B19BF00E}" destId="{967245FD-ADAD-4100-AA03-5BCD25DB4ED9}" srcOrd="3" destOrd="0" parTransId="{A1F9101E-BCBA-4941-AD00-EA982BB99C1A}" sibTransId="{8485BB1B-185D-44F5-A8F1-A06DA5C634E2}"/>
    <dgm:cxn modelId="{D7BF355F-429D-464F-A6CB-FACAC53AF7D4}" type="presOf" srcId="{16503193-77DA-4B98-B45A-6932624239FE}" destId="{64168459-E199-4947-8B4F-3E15E9869812}" srcOrd="0" destOrd="0" presId="urn:microsoft.com/office/officeart/2005/8/layout/process5"/>
    <dgm:cxn modelId="{C5F31AA3-7F33-490D-B1B0-A9793D35A2C0}" type="presOf" srcId="{8A213C1F-0EE0-461D-B63E-5B5FB4945732}" destId="{BCE6C446-EC24-4B89-BE0F-A6CBF0E09E3B}" srcOrd="0" destOrd="0" presId="urn:microsoft.com/office/officeart/2005/8/layout/process5"/>
    <dgm:cxn modelId="{2CB5DAD9-D6BD-404F-8363-D816BA03E592}" type="presOf" srcId="{1D7877A8-0A8F-4AEC-82BD-56F3B19BF00E}" destId="{F469291A-4C48-424D-83BD-CA1CB6A8AF28}" srcOrd="0" destOrd="0" presId="urn:microsoft.com/office/officeart/2005/8/layout/process5"/>
    <dgm:cxn modelId="{7A4ED074-F2DA-4C73-9379-DE8CA2C85AF1}" type="presOf" srcId="{967245FD-ADAD-4100-AA03-5BCD25DB4ED9}" destId="{D4711A7D-4D96-45AD-B659-796361C96FCD}" srcOrd="0" destOrd="0" presId="urn:microsoft.com/office/officeart/2005/8/layout/process5"/>
    <dgm:cxn modelId="{E127D8A7-CE45-40DA-92BF-68012192DE43}" type="presOf" srcId="{EEC87413-645D-408C-8D55-C6961E9C47A3}" destId="{3AEFA905-3CBC-4AF5-BABA-DFEC5135C5EC}" srcOrd="0" destOrd="0" presId="urn:microsoft.com/office/officeart/2005/8/layout/process5"/>
    <dgm:cxn modelId="{D1D9E051-5B86-449B-AD5C-63825DF940DE}" type="presOf" srcId="{537D8C9C-05FA-4E9E-A80D-344BA92C419D}" destId="{F7248F66-9C67-406F-9EFC-3452C57E2950}" srcOrd="0" destOrd="0" presId="urn:microsoft.com/office/officeart/2005/8/layout/process5"/>
    <dgm:cxn modelId="{506BFD3F-FAD7-4988-A116-5EB2698C35C6}" type="presOf" srcId="{8E3D5A7D-3872-401D-B194-B3477698D643}" destId="{431CB52C-29AF-4B12-899F-0CA5D3A9C40C}" srcOrd="1" destOrd="0" presId="urn:microsoft.com/office/officeart/2005/8/layout/process5"/>
    <dgm:cxn modelId="{8E30F3AE-4DD0-4F2C-9344-BCA0C6115894}" type="presOf" srcId="{E74C4944-4490-4049-AAA3-9650A9BC1374}" destId="{4ED2E1F3-C9D8-44D8-BA2C-8C966F3E137A}" srcOrd="0" destOrd="0" presId="urn:microsoft.com/office/officeart/2005/8/layout/process5"/>
    <dgm:cxn modelId="{9318B96F-CF6E-4BF4-B92E-389E37AB3CBA}" type="presOf" srcId="{AE813DCC-B543-413F-A9D1-71F1446D90FC}" destId="{6698B1DB-F2F9-4220-A2BE-F7E42EE74EE0}" srcOrd="1" destOrd="0" presId="urn:microsoft.com/office/officeart/2005/8/layout/process5"/>
    <dgm:cxn modelId="{B7DD9DF4-5A06-4C32-9BFB-E4D09A24031D}" type="presOf" srcId="{8E3D5A7D-3872-401D-B194-B3477698D643}" destId="{D209BBEA-4F69-434D-9745-5C32943E65B7}" srcOrd="0" destOrd="0" presId="urn:microsoft.com/office/officeart/2005/8/layout/process5"/>
    <dgm:cxn modelId="{197FF051-8ED1-43EB-902F-B773392BDF4B}" srcId="{1D7877A8-0A8F-4AEC-82BD-56F3B19BF00E}" destId="{E74C4944-4490-4049-AAA3-9650A9BC1374}" srcOrd="2" destOrd="0" parTransId="{28781F66-683C-452B-A870-0AD017C5333D}" sibTransId="{AE813DCC-B543-413F-A9D1-71F1446D90FC}"/>
    <dgm:cxn modelId="{82E3058C-CFA9-4F13-9601-4D5636A6A417}" type="presOf" srcId="{EEC87413-645D-408C-8D55-C6961E9C47A3}" destId="{C04ABA11-4786-4010-AD6A-2F745A527158}" srcOrd="1" destOrd="0" presId="urn:microsoft.com/office/officeart/2005/8/layout/process5"/>
    <dgm:cxn modelId="{3F095FB7-C9D2-4861-BC78-6EA97E51B24B}" type="presOf" srcId="{8485BB1B-185D-44F5-A8F1-A06DA5C634E2}" destId="{E605B9B5-5D87-4681-B14F-75F27767A790}" srcOrd="0" destOrd="0" presId="urn:microsoft.com/office/officeart/2005/8/layout/process5"/>
    <dgm:cxn modelId="{0EA04101-5952-4A9C-8381-A92C2FB4325F}" type="presParOf" srcId="{F469291A-4C48-424D-83BD-CA1CB6A8AF28}" destId="{64168459-E199-4947-8B4F-3E15E9869812}" srcOrd="0" destOrd="0" presId="urn:microsoft.com/office/officeart/2005/8/layout/process5"/>
    <dgm:cxn modelId="{F2BDBFE6-0100-44FE-8F6A-4DD6C650DE5C}" type="presParOf" srcId="{F469291A-4C48-424D-83BD-CA1CB6A8AF28}" destId="{BF8E1589-506D-4E8A-BE18-3C48A7347B1D}" srcOrd="1" destOrd="0" presId="urn:microsoft.com/office/officeart/2005/8/layout/process5"/>
    <dgm:cxn modelId="{A4921B5C-639F-441C-B05F-BA5C0BFC53A4}" type="presParOf" srcId="{BF8E1589-506D-4E8A-BE18-3C48A7347B1D}" destId="{A4592188-234D-4497-9D36-1C11182AE055}" srcOrd="0" destOrd="0" presId="urn:microsoft.com/office/officeart/2005/8/layout/process5"/>
    <dgm:cxn modelId="{A5A9F5E4-846D-4C78-8D34-72D8606926FE}" type="presParOf" srcId="{F469291A-4C48-424D-83BD-CA1CB6A8AF28}" destId="{85A275E3-66F6-41D9-B1CC-C5E7D88A1B7A}" srcOrd="2" destOrd="0" presId="urn:microsoft.com/office/officeart/2005/8/layout/process5"/>
    <dgm:cxn modelId="{2A629E9C-AB80-43C0-A7A3-49FC0BDA81B0}" type="presParOf" srcId="{F469291A-4C48-424D-83BD-CA1CB6A8AF28}" destId="{3AEFA905-3CBC-4AF5-BABA-DFEC5135C5EC}" srcOrd="3" destOrd="0" presId="urn:microsoft.com/office/officeart/2005/8/layout/process5"/>
    <dgm:cxn modelId="{D0B5C9B0-CF75-4051-8B46-8A7BFF8E2B7B}" type="presParOf" srcId="{3AEFA905-3CBC-4AF5-BABA-DFEC5135C5EC}" destId="{C04ABA11-4786-4010-AD6A-2F745A527158}" srcOrd="0" destOrd="0" presId="urn:microsoft.com/office/officeart/2005/8/layout/process5"/>
    <dgm:cxn modelId="{504A7131-68E1-4713-822C-BA4ABCFA9B6B}" type="presParOf" srcId="{F469291A-4C48-424D-83BD-CA1CB6A8AF28}" destId="{4ED2E1F3-C9D8-44D8-BA2C-8C966F3E137A}" srcOrd="4" destOrd="0" presId="urn:microsoft.com/office/officeart/2005/8/layout/process5"/>
    <dgm:cxn modelId="{BBF01E01-5322-491B-9D7A-988CB0B55694}" type="presParOf" srcId="{F469291A-4C48-424D-83BD-CA1CB6A8AF28}" destId="{C99063F9-A3D4-43E4-A023-BD4603984FAA}" srcOrd="5" destOrd="0" presId="urn:microsoft.com/office/officeart/2005/8/layout/process5"/>
    <dgm:cxn modelId="{7277674B-819B-4F0C-8061-424AC0126582}" type="presParOf" srcId="{C99063F9-A3D4-43E4-A023-BD4603984FAA}" destId="{6698B1DB-F2F9-4220-A2BE-F7E42EE74EE0}" srcOrd="0" destOrd="0" presId="urn:microsoft.com/office/officeart/2005/8/layout/process5"/>
    <dgm:cxn modelId="{613EC9A0-C740-4579-A57A-A1E3C45DBF15}" type="presParOf" srcId="{F469291A-4C48-424D-83BD-CA1CB6A8AF28}" destId="{D4711A7D-4D96-45AD-B659-796361C96FCD}" srcOrd="6" destOrd="0" presId="urn:microsoft.com/office/officeart/2005/8/layout/process5"/>
    <dgm:cxn modelId="{0F099B35-EA35-4CB4-881F-988CF4F49AFF}" type="presParOf" srcId="{F469291A-4C48-424D-83BD-CA1CB6A8AF28}" destId="{E605B9B5-5D87-4681-B14F-75F27767A790}" srcOrd="7" destOrd="0" presId="urn:microsoft.com/office/officeart/2005/8/layout/process5"/>
    <dgm:cxn modelId="{A903F5BD-D422-4906-8FB0-D4C6DF647825}" type="presParOf" srcId="{E605B9B5-5D87-4681-B14F-75F27767A790}" destId="{2A51C9DC-D711-4811-8608-4C857C852F53}" srcOrd="0" destOrd="0" presId="urn:microsoft.com/office/officeart/2005/8/layout/process5"/>
    <dgm:cxn modelId="{D87B7288-0698-4BC5-9F82-68E1ADA3F80A}" type="presParOf" srcId="{F469291A-4C48-424D-83BD-CA1CB6A8AF28}" destId="{BCE6C446-EC24-4B89-BE0F-A6CBF0E09E3B}" srcOrd="8" destOrd="0" presId="urn:microsoft.com/office/officeart/2005/8/layout/process5"/>
    <dgm:cxn modelId="{C2D9F018-24BE-4B86-961D-437763154219}" type="presParOf" srcId="{F469291A-4C48-424D-83BD-CA1CB6A8AF28}" destId="{D209BBEA-4F69-434D-9745-5C32943E65B7}" srcOrd="9" destOrd="0" presId="urn:microsoft.com/office/officeart/2005/8/layout/process5"/>
    <dgm:cxn modelId="{80C50A5C-B35B-4B33-9056-E049CCC51865}" type="presParOf" srcId="{D209BBEA-4F69-434D-9745-5C32943E65B7}" destId="{431CB52C-29AF-4B12-899F-0CA5D3A9C40C}" srcOrd="0" destOrd="0" presId="urn:microsoft.com/office/officeart/2005/8/layout/process5"/>
    <dgm:cxn modelId="{255C1B7E-9FB3-4BB1-A092-AF230ED2F522}" type="presParOf" srcId="{F469291A-4C48-424D-83BD-CA1CB6A8AF28}" destId="{F7248F66-9C67-406F-9EFC-3452C57E2950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2A8C14-6676-493E-B012-58AA4B6629CC}">
      <dsp:nvSpPr>
        <dsp:cNvPr id="0" name=""/>
        <dsp:cNvSpPr/>
      </dsp:nvSpPr>
      <dsp:spPr>
        <a:xfrm>
          <a:off x="1294478" y="309963"/>
          <a:ext cx="3601697" cy="112553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359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500" kern="1200" dirty="0" smtClean="0"/>
            <a:t>datenschutzkonform</a:t>
          </a:r>
          <a:endParaRPr lang="de-DE" sz="2500" kern="1200" dirty="0"/>
        </a:p>
      </dsp:txBody>
      <dsp:txXfrm>
        <a:off x="1294478" y="309963"/>
        <a:ext cx="3601697" cy="1125530"/>
      </dsp:txXfrm>
    </dsp:sp>
    <dsp:sp modelId="{E5F68B22-8FA2-4AF0-96B5-70D5C9129635}">
      <dsp:nvSpPr>
        <dsp:cNvPr id="0" name=""/>
        <dsp:cNvSpPr/>
      </dsp:nvSpPr>
      <dsp:spPr>
        <a:xfrm>
          <a:off x="1144407" y="147387"/>
          <a:ext cx="787871" cy="1181807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B3D967-ECAA-4B78-99C6-D080B09E26E0}">
      <dsp:nvSpPr>
        <dsp:cNvPr id="0" name=""/>
        <dsp:cNvSpPr/>
      </dsp:nvSpPr>
      <dsp:spPr>
        <a:xfrm>
          <a:off x="1294478" y="1726881"/>
          <a:ext cx="3601697" cy="112553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359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500" kern="1200" dirty="0" smtClean="0"/>
            <a:t>fälschungssicher</a:t>
          </a:r>
          <a:endParaRPr lang="de-DE" sz="2500" kern="1200" dirty="0"/>
        </a:p>
      </dsp:txBody>
      <dsp:txXfrm>
        <a:off x="1294478" y="1726881"/>
        <a:ext cx="3601697" cy="1125530"/>
      </dsp:txXfrm>
    </dsp:sp>
    <dsp:sp modelId="{14F5799F-4DA7-48F0-A0C3-64B5E80EA954}">
      <dsp:nvSpPr>
        <dsp:cNvPr id="0" name=""/>
        <dsp:cNvSpPr/>
      </dsp:nvSpPr>
      <dsp:spPr>
        <a:xfrm>
          <a:off x="1144407" y="1564304"/>
          <a:ext cx="787871" cy="1181807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F473E9-9D99-4EAF-8156-DF62FC4A6C22}">
      <dsp:nvSpPr>
        <dsp:cNvPr id="0" name=""/>
        <dsp:cNvSpPr/>
      </dsp:nvSpPr>
      <dsp:spPr>
        <a:xfrm>
          <a:off x="1294478" y="3143799"/>
          <a:ext cx="3601697" cy="112553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359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500" kern="1200" dirty="0" smtClean="0"/>
            <a:t>unveränderbar</a:t>
          </a:r>
          <a:endParaRPr lang="de-DE" sz="2500" kern="1200" dirty="0"/>
        </a:p>
      </dsp:txBody>
      <dsp:txXfrm>
        <a:off x="1294478" y="3143799"/>
        <a:ext cx="3601697" cy="1125530"/>
      </dsp:txXfrm>
    </dsp:sp>
    <dsp:sp modelId="{049FA4F9-E239-4DB6-81E2-1549017C0644}">
      <dsp:nvSpPr>
        <dsp:cNvPr id="0" name=""/>
        <dsp:cNvSpPr/>
      </dsp:nvSpPr>
      <dsp:spPr>
        <a:xfrm>
          <a:off x="1144407" y="2981222"/>
          <a:ext cx="787871" cy="1181807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958F57-484E-4F7A-A842-E7E89F9792F5}">
      <dsp:nvSpPr>
        <dsp:cNvPr id="0" name=""/>
        <dsp:cNvSpPr/>
      </dsp:nvSpPr>
      <dsp:spPr>
        <a:xfrm>
          <a:off x="2676833" y="19072"/>
          <a:ext cx="2019739" cy="161513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/>
            <a:t>papierbasiert</a:t>
          </a:r>
          <a:endParaRPr lang="de-DE" sz="1600" kern="1200" dirty="0"/>
        </a:p>
      </dsp:txBody>
      <dsp:txXfrm>
        <a:off x="2958869" y="209531"/>
        <a:ext cx="1164534" cy="1234220"/>
      </dsp:txXfrm>
    </dsp:sp>
    <dsp:sp modelId="{A6CD31D8-AAEB-4830-93BD-BFDFDDAC047D}">
      <dsp:nvSpPr>
        <dsp:cNvPr id="0" name=""/>
        <dsp:cNvSpPr/>
      </dsp:nvSpPr>
      <dsp:spPr>
        <a:xfrm>
          <a:off x="4145601" y="9247"/>
          <a:ext cx="1991499" cy="163932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/>
            <a:t>elektronisch</a:t>
          </a:r>
          <a:endParaRPr lang="de-DE" sz="1600" kern="1200" dirty="0"/>
        </a:p>
      </dsp:txBody>
      <dsp:txXfrm>
        <a:off x="4710756" y="202558"/>
        <a:ext cx="1148251" cy="12527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78869E-2D86-4FD3-9560-13D81A0EB5FB}">
      <dsp:nvSpPr>
        <dsp:cNvPr id="0" name=""/>
        <dsp:cNvSpPr/>
      </dsp:nvSpPr>
      <dsp:spPr>
        <a:xfrm>
          <a:off x="754379" y="0"/>
          <a:ext cx="8549640" cy="4022725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518312-A5AD-4CCD-8B02-D454A77424B2}">
      <dsp:nvSpPr>
        <dsp:cNvPr id="0" name=""/>
        <dsp:cNvSpPr/>
      </dsp:nvSpPr>
      <dsp:spPr>
        <a:xfrm>
          <a:off x="340846" y="1206817"/>
          <a:ext cx="3017520" cy="16090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err="1" smtClean="0"/>
            <a:t>AutiSta</a:t>
          </a:r>
          <a:r>
            <a:rPr lang="de-DE" sz="1800" kern="1200" dirty="0" smtClean="0"/>
            <a:t>-Zugang</a:t>
          </a:r>
          <a:endParaRPr lang="de-DE" sz="1800" kern="1200" dirty="0"/>
        </a:p>
      </dsp:txBody>
      <dsp:txXfrm>
        <a:off x="419395" y="1285366"/>
        <a:ext cx="2860422" cy="1451992"/>
      </dsp:txXfrm>
    </dsp:sp>
    <dsp:sp modelId="{3AFF8C75-1B6F-4C36-8F28-2026D69E9EDF}">
      <dsp:nvSpPr>
        <dsp:cNvPr id="0" name=""/>
        <dsp:cNvSpPr/>
      </dsp:nvSpPr>
      <dsp:spPr>
        <a:xfrm>
          <a:off x="3520439" y="1206817"/>
          <a:ext cx="3017520" cy="16090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/>
            <a:t>Tischscanner oder Multifunktionsgerät</a:t>
          </a:r>
          <a:endParaRPr lang="de-DE" sz="1800" kern="1200" dirty="0"/>
        </a:p>
      </dsp:txBody>
      <dsp:txXfrm>
        <a:off x="3598988" y="1285366"/>
        <a:ext cx="2860422" cy="1451992"/>
      </dsp:txXfrm>
    </dsp:sp>
    <dsp:sp modelId="{97AD5CDE-79F6-4A41-90A2-F15ACD546338}">
      <dsp:nvSpPr>
        <dsp:cNvPr id="0" name=""/>
        <dsp:cNvSpPr/>
      </dsp:nvSpPr>
      <dsp:spPr>
        <a:xfrm>
          <a:off x="6700033" y="1206817"/>
          <a:ext cx="3017520" cy="16090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/>
            <a:t>Zusatzmodul „Sammelakte“ ist freizuschalten (Rücksprache mit kommunalem IT-Dienstleister)</a:t>
          </a:r>
          <a:endParaRPr lang="de-DE" sz="1800" kern="1200" dirty="0"/>
        </a:p>
      </dsp:txBody>
      <dsp:txXfrm>
        <a:off x="6778582" y="1285366"/>
        <a:ext cx="2860422" cy="145199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168459-E199-4947-8B4F-3E15E9869812}">
      <dsp:nvSpPr>
        <dsp:cNvPr id="0" name=""/>
        <dsp:cNvSpPr/>
      </dsp:nvSpPr>
      <dsp:spPr>
        <a:xfrm>
          <a:off x="7143" y="1001183"/>
          <a:ext cx="2135187" cy="1281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/>
            <a:t>Erfahrungsbericht anderer Standesämter</a:t>
          </a:r>
          <a:endParaRPr lang="de-DE" sz="1600" kern="1200" dirty="0"/>
        </a:p>
      </dsp:txBody>
      <dsp:txXfrm>
        <a:off x="44665" y="1038705"/>
        <a:ext cx="2060143" cy="1206068"/>
      </dsp:txXfrm>
    </dsp:sp>
    <dsp:sp modelId="{BF8E1589-506D-4E8A-BE18-3C48A7347B1D}">
      <dsp:nvSpPr>
        <dsp:cNvPr id="0" name=""/>
        <dsp:cNvSpPr/>
      </dsp:nvSpPr>
      <dsp:spPr>
        <a:xfrm>
          <a:off x="2330227" y="1376976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300" kern="1200"/>
        </a:p>
      </dsp:txBody>
      <dsp:txXfrm>
        <a:off x="2330227" y="1482881"/>
        <a:ext cx="316861" cy="317716"/>
      </dsp:txXfrm>
    </dsp:sp>
    <dsp:sp modelId="{85A275E3-66F6-41D9-B1CC-C5E7D88A1B7A}">
      <dsp:nvSpPr>
        <dsp:cNvPr id="0" name=""/>
        <dsp:cNvSpPr/>
      </dsp:nvSpPr>
      <dsp:spPr>
        <a:xfrm>
          <a:off x="2996406" y="1001183"/>
          <a:ext cx="2135187" cy="1281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/>
            <a:t>Technische Voraussetzungen geschaffen</a:t>
          </a:r>
          <a:endParaRPr lang="de-DE" sz="1600" kern="1200" dirty="0"/>
        </a:p>
      </dsp:txBody>
      <dsp:txXfrm>
        <a:off x="3033928" y="1038705"/>
        <a:ext cx="2060143" cy="1206068"/>
      </dsp:txXfrm>
    </dsp:sp>
    <dsp:sp modelId="{3AEFA905-3CBC-4AF5-BABA-DFEC5135C5EC}">
      <dsp:nvSpPr>
        <dsp:cNvPr id="0" name=""/>
        <dsp:cNvSpPr/>
      </dsp:nvSpPr>
      <dsp:spPr>
        <a:xfrm>
          <a:off x="5319490" y="1376976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300" kern="1200"/>
        </a:p>
      </dsp:txBody>
      <dsp:txXfrm>
        <a:off x="5319490" y="1482881"/>
        <a:ext cx="316861" cy="317716"/>
      </dsp:txXfrm>
    </dsp:sp>
    <dsp:sp modelId="{4ED2E1F3-C9D8-44D8-BA2C-8C966F3E137A}">
      <dsp:nvSpPr>
        <dsp:cNvPr id="0" name=""/>
        <dsp:cNvSpPr/>
      </dsp:nvSpPr>
      <dsp:spPr>
        <a:xfrm>
          <a:off x="5985668" y="1001183"/>
          <a:ext cx="2135187" cy="1281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/>
            <a:t>Einführungstag mit zwei erfahrenen Standesbeamt*innen</a:t>
          </a:r>
          <a:endParaRPr lang="de-DE" sz="1600" kern="1200" dirty="0"/>
        </a:p>
      </dsp:txBody>
      <dsp:txXfrm>
        <a:off x="6023190" y="1038705"/>
        <a:ext cx="2060143" cy="1206068"/>
      </dsp:txXfrm>
    </dsp:sp>
    <dsp:sp modelId="{C99063F9-A3D4-43E4-A023-BD4603984FAA}">
      <dsp:nvSpPr>
        <dsp:cNvPr id="0" name=""/>
        <dsp:cNvSpPr/>
      </dsp:nvSpPr>
      <dsp:spPr>
        <a:xfrm rot="5400000">
          <a:off x="6826932" y="2431759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300" kern="1200"/>
        </a:p>
      </dsp:txBody>
      <dsp:txXfrm rot="-5400000">
        <a:off x="6894404" y="2470192"/>
        <a:ext cx="317716" cy="316861"/>
      </dsp:txXfrm>
    </dsp:sp>
    <dsp:sp modelId="{D4711A7D-4D96-45AD-B659-796361C96FCD}">
      <dsp:nvSpPr>
        <dsp:cNvPr id="0" name=""/>
        <dsp:cNvSpPr/>
      </dsp:nvSpPr>
      <dsp:spPr>
        <a:xfrm>
          <a:off x="5985668" y="3136371"/>
          <a:ext cx="2135187" cy="1281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/>
            <a:t>Interne Handlungsempfehlung</a:t>
          </a:r>
          <a:endParaRPr lang="de-DE" sz="1600" kern="1200" dirty="0"/>
        </a:p>
      </dsp:txBody>
      <dsp:txXfrm>
        <a:off x="6023190" y="3173893"/>
        <a:ext cx="2060143" cy="1206068"/>
      </dsp:txXfrm>
    </dsp:sp>
    <dsp:sp modelId="{E605B9B5-5D87-4681-B14F-75F27767A790}">
      <dsp:nvSpPr>
        <dsp:cNvPr id="0" name=""/>
        <dsp:cNvSpPr/>
      </dsp:nvSpPr>
      <dsp:spPr>
        <a:xfrm rot="10798173">
          <a:off x="5345112" y="3512951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300" kern="1200"/>
        </a:p>
      </dsp:txBody>
      <dsp:txXfrm rot="10800000">
        <a:off x="5480910" y="3618820"/>
        <a:ext cx="316861" cy="317716"/>
      </dsp:txXfrm>
    </dsp:sp>
    <dsp:sp modelId="{BCE6C446-EC24-4B89-BE0F-A6CBF0E09E3B}">
      <dsp:nvSpPr>
        <dsp:cNvPr id="0" name=""/>
        <dsp:cNvSpPr/>
      </dsp:nvSpPr>
      <dsp:spPr>
        <a:xfrm>
          <a:off x="2996406" y="3137959"/>
          <a:ext cx="2135187" cy="1281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/>
            <a:t>Training aller Mitarbeitenden in </a:t>
          </a:r>
          <a:r>
            <a:rPr lang="de-DE" sz="1600" kern="1200" dirty="0" err="1" smtClean="0"/>
            <a:t>AutiSta</a:t>
          </a:r>
          <a:r>
            <a:rPr lang="de-DE" sz="1600" kern="1200" dirty="0" smtClean="0"/>
            <a:t>-Test</a:t>
          </a:r>
          <a:endParaRPr lang="de-DE" sz="1600" kern="1200" dirty="0"/>
        </a:p>
      </dsp:txBody>
      <dsp:txXfrm>
        <a:off x="3033928" y="3175481"/>
        <a:ext cx="2060143" cy="1206068"/>
      </dsp:txXfrm>
    </dsp:sp>
    <dsp:sp modelId="{D209BBEA-4F69-434D-9745-5C32943E65B7}">
      <dsp:nvSpPr>
        <dsp:cNvPr id="0" name=""/>
        <dsp:cNvSpPr/>
      </dsp:nvSpPr>
      <dsp:spPr>
        <a:xfrm rot="10800000">
          <a:off x="2350492" y="3513752"/>
          <a:ext cx="456445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300" kern="1200"/>
        </a:p>
      </dsp:txBody>
      <dsp:txXfrm rot="10800000">
        <a:off x="2487425" y="3619657"/>
        <a:ext cx="319512" cy="317716"/>
      </dsp:txXfrm>
    </dsp:sp>
    <dsp:sp modelId="{F7248F66-9C67-406F-9EFC-3452C57E2950}">
      <dsp:nvSpPr>
        <dsp:cNvPr id="0" name=""/>
        <dsp:cNvSpPr/>
      </dsp:nvSpPr>
      <dsp:spPr>
        <a:xfrm>
          <a:off x="0" y="3137959"/>
          <a:ext cx="2135187" cy="1281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/>
            <a:t>Einführung zum 01.01.2024</a:t>
          </a:r>
        </a:p>
      </dsp:txBody>
      <dsp:txXfrm>
        <a:off x="37522" y="3175481"/>
        <a:ext cx="2060143" cy="12060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0AE644-30BA-41EB-A7B2-09DE0C36A972}" type="datetimeFigureOut">
              <a:rPr lang="de-DE" smtClean="0"/>
              <a:t>06.10.2025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EE0067-BC4B-4DE9-9FF8-6B1B8F713C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5556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EE0067-BC4B-4DE9-9FF8-6B1B8F713C6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4171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DE" sz="18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EE0067-BC4B-4DE9-9FF8-6B1B8F713C6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6288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EE0067-BC4B-4DE9-9FF8-6B1B8F713C6F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732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EE0067-BC4B-4DE9-9FF8-6B1B8F713C6F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208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EE0067-BC4B-4DE9-9FF8-6B1B8F713C6F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4795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EE0067-BC4B-4DE9-9FF8-6B1B8F713C6F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4647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D6BC4-A59B-4A09-BB80-E552DAB81292}" type="datetime1">
              <a:rPr lang="de-DE" smtClean="0"/>
              <a:t>06.10.2025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Franziska Scheufeld – Standesamt Neuss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D5521-9441-4857-8F47-0964CF46EEF0}" type="slidenum">
              <a:rPr lang="de-DE" smtClean="0"/>
              <a:t>‹Nr.›</a:t>
            </a:fld>
            <a:endParaRPr lang="de-D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618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5BF0D-B3FA-4A79-AF46-0908C80F2362}" type="datetime1">
              <a:rPr lang="de-DE" smtClean="0"/>
              <a:t>06.10.2025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Franziska Scheufeld – Standesamt Neuss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D5521-9441-4857-8F47-0964CF46EE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45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C700-962E-46BE-913D-2D365A647ED7}" type="datetime1">
              <a:rPr lang="de-DE" smtClean="0"/>
              <a:t>06.10.2025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Franziska Scheufeld – Standesamt Neuss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D5521-9441-4857-8F47-0964CF46EE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109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FFA71-1FC5-4DE3-907B-DBBC38FB07D1}" type="datetime1">
              <a:rPr lang="de-DE" smtClean="0"/>
              <a:t>06.10.2025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Franziska Scheufeld – Standesamt Neuss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D5521-9441-4857-8F47-0964CF46EE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2984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D84-E7A2-4638-855E-2FF65C9A55A1}" type="datetime1">
              <a:rPr lang="de-DE" smtClean="0"/>
              <a:t>06.10.2025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Franziska Scheufeld – Standesamt Neuss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D5521-9441-4857-8F47-0964CF46EEF0}" type="slidenum">
              <a:rPr lang="de-DE" smtClean="0"/>
              <a:t>‹Nr.›</a:t>
            </a:fld>
            <a:endParaRPr lang="de-D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4530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9484A-B52B-4A39-BA61-9890CEBF02E3}" type="datetime1">
              <a:rPr lang="de-DE" smtClean="0"/>
              <a:t>06.10.2025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Franziska Scheufeld – Standesamt Neuss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D5521-9441-4857-8F47-0964CF46EE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698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50915-359E-4C32-8D30-25CFC4DF2054}" type="datetime1">
              <a:rPr lang="de-DE" smtClean="0"/>
              <a:t>06.10.2025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Franziska Scheufeld – Standesamt Neuss</a:t>
            </a:r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D5521-9441-4857-8F47-0964CF46EE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837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A05F0-8271-4D86-888F-87A4AD359451}" type="datetime1">
              <a:rPr lang="de-DE" smtClean="0"/>
              <a:t>06.10.2025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Franziska Scheufeld – Standesamt Neuss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D5521-9441-4857-8F47-0964CF46EE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3001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AF7B9-FECB-4542-8A26-EEF6597DF0C0}" type="datetime1">
              <a:rPr lang="de-DE" smtClean="0"/>
              <a:t>06.10.2025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Franziska Scheufeld – Standesamt Neuss</a:t>
            </a:r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D5521-9441-4857-8F47-0964CF46EE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5524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ECBE2F7-4AF0-412A-8E75-854B8A815C58}" type="datetime1">
              <a:rPr lang="de-DE" smtClean="0"/>
              <a:t>06.10.2025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Franziska Scheufeld – Standesamt Neuss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37D5521-9441-4857-8F47-0964CF46EE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3318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D769C-C991-4573-902B-46A7A3F6B612}" type="datetime1">
              <a:rPr lang="de-DE" smtClean="0"/>
              <a:t>06.10.2025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Franziska Scheufeld – Standesamt Neuss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D5521-9441-4857-8F47-0964CF46EE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7729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919D420-153F-4E61-BF9B-ACBFA3B11B59}" type="datetime1">
              <a:rPr lang="de-DE" smtClean="0"/>
              <a:t>06.10.2025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Franziska Scheufeld – Standesamt Neuss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37D5521-9441-4857-8F47-0964CF46EEF0}" type="slidenum">
              <a:rPr lang="de-DE" smtClean="0"/>
              <a:t>‹Nr.›</a:t>
            </a:fld>
            <a:endParaRPr lang="de-DE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881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diagramData" Target="../diagrams/data7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17" Type="http://schemas.microsoft.com/office/2007/relationships/diagramDrawing" Target="../diagrams/drawing7.xml"/><Relationship Id="rId2" Type="http://schemas.openxmlformats.org/officeDocument/2006/relationships/notesSlide" Target="../notesSlides/notesSlide6.xml"/><Relationship Id="rId16" Type="http://schemas.openxmlformats.org/officeDocument/2006/relationships/diagramColors" Target="../diagrams/colors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Relationship Id="rId14" Type="http://schemas.openxmlformats.org/officeDocument/2006/relationships/diagramLayout" Target="../diagrams/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mailto:Franziska.scheufeld@stadt.neuss.de" TargetMode="Externa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Die elektronische Sammelakte im Standesamt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Aus der Praxis – Für die Praxis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131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Eigener Erfahrungsbericht</a:t>
            </a:r>
            <a:endParaRPr lang="de-DE" dirty="0"/>
          </a:p>
        </p:txBody>
      </p:sp>
      <p:graphicFrame>
        <p:nvGraphicFramePr>
          <p:cNvPr id="8" name="Inhaltsplatzhalt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2855442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Franziska Scheufeld – Standesamt Neuss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D5521-9441-4857-8F47-0964CF46EEF0}" type="slidenum">
              <a:rPr lang="de-DE" smtClean="0"/>
              <a:t>10</a:t>
            </a:fld>
            <a:endParaRPr lang="de-DE"/>
          </a:p>
        </p:txBody>
      </p:sp>
      <p:graphicFrame>
        <p:nvGraphicFramePr>
          <p:cNvPr id="9" name="Diagramm 8"/>
          <p:cNvGraphicFramePr/>
          <p:nvPr>
            <p:extLst>
              <p:ext uri="{D42A27DB-BD31-4B8C-83A1-F6EECF244321}">
                <p14:modId xmlns:p14="http://schemas.microsoft.com/office/powerpoint/2010/main" val="3445107010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1" name="Diagramm 10"/>
          <p:cNvGraphicFramePr/>
          <p:nvPr>
            <p:extLst>
              <p:ext uri="{D42A27DB-BD31-4B8C-83A1-F6EECF244321}">
                <p14:modId xmlns:p14="http://schemas.microsoft.com/office/powerpoint/2010/main" val="3811899861"/>
              </p:ext>
            </p:extLst>
          </p:nvPr>
        </p:nvGraphicFramePr>
        <p:xfrm>
          <a:off x="2032000" y="111661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34115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Handlungsleitpfaden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 smtClean="0"/>
              <a:t> Ab welchem Zeitpunkt wird die elektronische Sammelakte eingeführt?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 smtClean="0"/>
              <a:t> Welche Dokumente werden in die Sammelakte aufgenommen?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 </a:t>
            </a:r>
            <a:r>
              <a:rPr lang="de-DE" dirty="0" smtClean="0"/>
              <a:t>Wie werden die Dokumente in der Sammelakte benannt?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 </a:t>
            </a:r>
            <a:r>
              <a:rPr lang="de-DE" dirty="0" smtClean="0"/>
              <a:t>Wird eine Hybridakte geführt?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 </a:t>
            </a:r>
            <a:r>
              <a:rPr lang="de-DE" dirty="0" smtClean="0"/>
              <a:t>Welche Dokumente werden zur Hybridakte genommen?</a:t>
            </a: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 smtClean="0"/>
              <a:t> Welche Dokumente müssen signiert werden?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Franziska Scheufeld – Standesamt Neuss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D5521-9441-4857-8F47-0964CF46EEF0}" type="slidenum">
              <a:rPr lang="de-DE" smtClean="0"/>
              <a:t>11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5994">
            <a:off x="8013993" y="566165"/>
            <a:ext cx="3510845" cy="234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45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Sachverhalt</a:t>
            </a: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603" y="2521257"/>
            <a:ext cx="3667326" cy="3667326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Franziska Scheufeld – Standesamt Neuss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D5521-9441-4857-8F47-0964CF46EEF0}" type="slidenum">
              <a:rPr lang="de-DE" smtClean="0"/>
              <a:t>12</a:t>
            </a:fld>
            <a:endParaRPr lang="de-DE"/>
          </a:p>
        </p:txBody>
      </p:sp>
      <p:sp>
        <p:nvSpPr>
          <p:cNvPr id="7" name="Ovale Legende 6"/>
          <p:cNvSpPr/>
          <p:nvPr/>
        </p:nvSpPr>
        <p:spPr>
          <a:xfrm flipH="1">
            <a:off x="2408304" y="1867418"/>
            <a:ext cx="2894121" cy="1376039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Marie Braun, ledig, Deutsche, geboren in Neuss</a:t>
            </a:r>
            <a:endParaRPr lang="de-DE" dirty="0"/>
          </a:p>
        </p:txBody>
      </p:sp>
      <p:sp>
        <p:nvSpPr>
          <p:cNvPr id="8" name="Ovale Legende 7"/>
          <p:cNvSpPr/>
          <p:nvPr/>
        </p:nvSpPr>
        <p:spPr>
          <a:xfrm>
            <a:off x="5629330" y="1799502"/>
            <a:ext cx="3773978" cy="1491448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Sven </a:t>
            </a:r>
            <a:r>
              <a:rPr lang="de-DE" dirty="0" err="1" smtClean="0"/>
              <a:t>Specimen</a:t>
            </a:r>
            <a:r>
              <a:rPr lang="de-DE" dirty="0" smtClean="0"/>
              <a:t>, </a:t>
            </a:r>
            <a:r>
              <a:rPr lang="de-DE" dirty="0"/>
              <a:t>S</a:t>
            </a:r>
            <a:r>
              <a:rPr lang="de-DE" dirty="0" smtClean="0"/>
              <a:t>chwede, geboren in Stockholm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435007" y="3373515"/>
            <a:ext cx="2299316" cy="281506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>
                <a:solidFill>
                  <a:schemeClr val="tx1"/>
                </a:solidFill>
              </a:rPr>
              <a:t>Das Paar hat in Neuss am 08.08.2025 ein Kind zur Welt gebracht: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tx1"/>
                </a:solidFill>
              </a:rPr>
              <a:t>VA wurde anerkannt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tx1"/>
                </a:solidFill>
              </a:rPr>
              <a:t>Namenserteilung wurde abgegeben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9032772" y="3455849"/>
            <a:ext cx="2472689" cy="281506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>
                <a:solidFill>
                  <a:schemeClr val="tx1"/>
                </a:solidFill>
              </a:rPr>
              <a:t>Nachweise, die zur Sammelakte genommen werden: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tx1"/>
                </a:solidFill>
              </a:rPr>
              <a:t>Geburtsanzeige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tx1"/>
                </a:solidFill>
              </a:rPr>
              <a:t>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tx1"/>
                </a:solidFill>
              </a:rPr>
              <a:t>Namenserklärung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tx1"/>
                </a:solidFill>
              </a:rPr>
              <a:t>Reisepass Vater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tx1"/>
                </a:solidFill>
              </a:rPr>
              <a:t>Geburtsurkunde Vater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12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Franziska Scheufeld – Standesamt Neuss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D5521-9441-4857-8F47-0964CF46EEF0}" type="slidenum">
              <a:rPr lang="de-DE" smtClean="0"/>
              <a:t>13</a:t>
            </a:fld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97" y="201111"/>
            <a:ext cx="9676660" cy="579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7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Franziska Scheufeld – Standesamt Neuss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D5521-9441-4857-8F47-0964CF46EEF0}" type="slidenum">
              <a:rPr lang="de-DE" smtClean="0"/>
              <a:t>14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304" y="376710"/>
            <a:ext cx="9431537" cy="538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7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Franziska Scheufeld – Standesamt Neuss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D5521-9441-4857-8F47-0964CF46EEF0}" type="slidenum">
              <a:rPr lang="de-DE" smtClean="0"/>
              <a:t>15</a:t>
            </a:fld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477" y="224864"/>
            <a:ext cx="7821226" cy="592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7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Franziska Scheufeld – Standesamt Neuss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D5521-9441-4857-8F47-0964CF46EEF0}" type="slidenum">
              <a:rPr lang="de-DE" smtClean="0"/>
              <a:t>16</a:t>
            </a:fld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59" t="3902" r="10692" b="900"/>
          <a:stretch/>
        </p:blipFill>
        <p:spPr>
          <a:xfrm>
            <a:off x="887767" y="168675"/>
            <a:ext cx="9099613" cy="612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6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Übungsvideos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1. Wie lege ich eine Sammelakte aus der Fallbearbeitung an?</a:t>
            </a:r>
          </a:p>
          <a:p>
            <a:r>
              <a:rPr lang="de-DE" dirty="0" smtClean="0"/>
              <a:t>2. Wie nehme ich Einsicht in die Sammelakte und wie füge ich nachträglich Dokumente hinzu?</a:t>
            </a:r>
          </a:p>
          <a:p>
            <a:r>
              <a:rPr lang="de-DE" dirty="0" smtClean="0"/>
              <a:t>3. Wie kopiere ich Dokumente in eine andere Sammelakte?</a:t>
            </a:r>
          </a:p>
          <a:p>
            <a:endParaRPr lang="de-DE" dirty="0" smtClean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Franziska Scheufeld – Standesamt Neuss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D5521-9441-4857-8F47-0964CF46EEF0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920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Franziska Scheufeld – Standesamt Neuss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D5521-9441-4857-8F47-0964CF46EEF0}" type="slidenum">
              <a:rPr lang="de-DE" smtClean="0"/>
              <a:t>18</a:t>
            </a:fld>
            <a:endParaRPr lang="de-DE"/>
          </a:p>
        </p:txBody>
      </p:sp>
      <p:pic>
        <p:nvPicPr>
          <p:cNvPr id="4" name="A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54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4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Franziska Scheufeld – Standesamt Neuss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D5521-9441-4857-8F47-0964CF46EEF0}" type="slidenum">
              <a:rPr lang="de-DE" smtClean="0"/>
              <a:t>19</a:t>
            </a:fld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242" y="142043"/>
            <a:ext cx="7628354" cy="610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9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Hintergrundwissen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 smtClean="0"/>
              <a:t>Aufbewahrungsfristen</a:t>
            </a:r>
          </a:p>
          <a:p>
            <a:r>
              <a:rPr lang="de-DE" dirty="0" smtClean="0"/>
              <a:t>Ehe- und Lebenspartnerschaftsregister: 80 Jahre</a:t>
            </a:r>
          </a:p>
          <a:p>
            <a:r>
              <a:rPr lang="de-DE" dirty="0" smtClean="0"/>
              <a:t>Geburtenregister: 110 Jahre</a:t>
            </a:r>
          </a:p>
          <a:p>
            <a:r>
              <a:rPr lang="de-DE" dirty="0" smtClean="0"/>
              <a:t>Sterberegister: 30 Jahre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Franziska Scheufeld – Standesamt Neuss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D5521-9441-4857-8F47-0964CF46EEF0}" type="slidenum">
              <a:rPr lang="de-DE" smtClean="0"/>
              <a:t>2</a:t>
            </a:fld>
            <a:endParaRPr lang="de-DE"/>
          </a:p>
        </p:txBody>
      </p:sp>
      <p:sp>
        <p:nvSpPr>
          <p:cNvPr id="6" name="Gestreifter Pfeil nach rechts 5"/>
          <p:cNvSpPr/>
          <p:nvPr/>
        </p:nvSpPr>
        <p:spPr>
          <a:xfrm>
            <a:off x="1256145" y="3857414"/>
            <a:ext cx="3814619" cy="14224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Problematik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524" y="3937692"/>
            <a:ext cx="3278294" cy="222674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989" y="1908541"/>
            <a:ext cx="2923310" cy="194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01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Franziska Scheufeld – Standesamt Neuss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D5521-9441-4857-8F47-0964CF46EEF0}" type="slidenum">
              <a:rPr lang="de-DE" smtClean="0"/>
              <a:t>20</a:t>
            </a:fld>
            <a:endParaRPr lang="de-DE"/>
          </a:p>
        </p:txBody>
      </p:sp>
      <p:pic>
        <p:nvPicPr>
          <p:cNvPr id="4" name="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4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Franziska Scheufeld – Standesamt Neuss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D5521-9441-4857-8F47-0964CF46EEF0}" type="slidenum">
              <a:rPr lang="de-DE" smtClean="0"/>
              <a:t>21</a:t>
            </a:fld>
            <a:endParaRPr lang="de-DE"/>
          </a:p>
        </p:txBody>
      </p:sp>
      <p:pic>
        <p:nvPicPr>
          <p:cNvPr id="4" name="K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3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Franziska Scheufeld – Standesamt Neuss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D5521-9441-4857-8F47-0964CF46EEF0}" type="slidenum">
              <a:rPr lang="de-DE" smtClean="0"/>
              <a:t>22</a:t>
            </a:fld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02" y="313115"/>
            <a:ext cx="10599938" cy="585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0014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Franziska Scheufeld – Standesamt Neuss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D5521-9441-4857-8F47-0964CF46EEF0}" type="slidenum">
              <a:rPr lang="de-DE" smtClean="0"/>
              <a:t>23</a:t>
            </a:fld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02" y="314059"/>
            <a:ext cx="10499722" cy="562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25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Bei Fragen: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de-DE" sz="4800" dirty="0" smtClean="0"/>
          </a:p>
          <a:p>
            <a:pPr algn="ctr"/>
            <a:endParaRPr lang="de-DE" sz="4800" dirty="0"/>
          </a:p>
          <a:p>
            <a:pPr algn="ctr"/>
            <a:r>
              <a:rPr lang="de-DE" sz="4800" dirty="0" smtClean="0"/>
              <a:t>Vielen Dank für die Aufmerksamkeit!</a:t>
            </a:r>
            <a:endParaRPr lang="de-DE" sz="4800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 smtClean="0"/>
              <a:t>E-Mail: </a:t>
            </a:r>
            <a:r>
              <a:rPr lang="de-DE" dirty="0" smtClean="0">
                <a:solidFill>
                  <a:schemeClr val="bg1"/>
                </a:solidFill>
                <a:hlinkClick r:id="rId2"/>
              </a:rPr>
              <a:t>Franziska.scheufeld@stadt.neuss.de</a:t>
            </a:r>
            <a:endParaRPr lang="de-DE" dirty="0" smtClean="0">
              <a:solidFill>
                <a:schemeClr val="bg1"/>
              </a:solidFill>
            </a:endParaRPr>
          </a:p>
          <a:p>
            <a:r>
              <a:rPr lang="de-DE" dirty="0" smtClean="0"/>
              <a:t>Tel.: 02131 903403</a:t>
            </a:r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Franziska Scheufeld – Standesamt Neuss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D5521-9441-4857-8F47-0964CF46EEF0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268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ist die elektronische Sammelakte?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217920" y="1846052"/>
            <a:ext cx="4937760" cy="4114482"/>
          </a:xfrm>
        </p:spPr>
        <p:txBody>
          <a:bodyPr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 smtClean="0"/>
              <a:t> § </a:t>
            </a:r>
            <a:r>
              <a:rPr lang="de-DE" dirty="0"/>
              <a:t>22 </a:t>
            </a:r>
            <a:r>
              <a:rPr lang="de-DE" dirty="0" err="1"/>
              <a:t>PStV</a:t>
            </a:r>
            <a:r>
              <a:rPr lang="de-DE" dirty="0"/>
              <a:t> „kann“ die Sammelakte elektronisch geführt </a:t>
            </a:r>
            <a:r>
              <a:rPr lang="de-DE" dirty="0" smtClean="0"/>
              <a:t>werden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tx1"/>
                </a:solidFill>
              </a:rPr>
              <a:t> verbindliche </a:t>
            </a:r>
            <a:r>
              <a:rPr lang="de-DE" dirty="0">
                <a:solidFill>
                  <a:schemeClr val="tx1"/>
                </a:solidFill>
              </a:rPr>
              <a:t>Einführung der E-Akte zum 1. Januar </a:t>
            </a:r>
            <a:r>
              <a:rPr lang="de-DE" dirty="0" smtClean="0">
                <a:solidFill>
                  <a:schemeClr val="tx1"/>
                </a:solidFill>
              </a:rPr>
              <a:t>2026 in der Justiz – Standesämter nicht zwangsläufig betroffen</a:t>
            </a:r>
            <a:br>
              <a:rPr lang="de-DE" dirty="0" smtClean="0">
                <a:solidFill>
                  <a:schemeClr val="tx1"/>
                </a:solidFill>
              </a:rPr>
            </a:br>
            <a:r>
              <a:rPr lang="de-DE" sz="1600" dirty="0" smtClean="0">
                <a:solidFill>
                  <a:schemeClr val="tx1"/>
                </a:solidFill>
              </a:rPr>
              <a:t>(Erlass </a:t>
            </a:r>
            <a:r>
              <a:rPr lang="de-DE" sz="1600" dirty="0">
                <a:solidFill>
                  <a:schemeClr val="tx1"/>
                </a:solidFill>
              </a:rPr>
              <a:t>Ministerium des Inneren für das Land NRW vom 10.04.2025)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 ersetzt schrittweise die traditionelle Papierform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 Speicherung  auf einem Mikrofilm oder einem </a:t>
            </a:r>
            <a:r>
              <a:rPr lang="de-DE" dirty="0" smtClean="0"/>
              <a:t>bezüglich der </a:t>
            </a:r>
            <a:r>
              <a:rPr lang="de-DE" dirty="0"/>
              <a:t>Sicherheit vergleichbaren Medium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 Scan einer öffentlichen Urkunde hat Beweiskraft wie </a:t>
            </a:r>
            <a:r>
              <a:rPr lang="de-DE" dirty="0" smtClean="0"/>
              <a:t>eine </a:t>
            </a:r>
            <a:r>
              <a:rPr lang="de-DE" dirty="0"/>
              <a:t>öffentliche </a:t>
            </a:r>
            <a:r>
              <a:rPr lang="de-DE" dirty="0" smtClean="0"/>
              <a:t>Urkunde, vgl</a:t>
            </a:r>
            <a:r>
              <a:rPr lang="de-DE" dirty="0"/>
              <a:t>. § 371 b S. 1 </a:t>
            </a:r>
            <a:r>
              <a:rPr lang="de-DE" dirty="0" smtClean="0"/>
              <a:t>ZPO</a:t>
            </a:r>
            <a:endParaRPr lang="de-DE" dirty="0"/>
          </a:p>
          <a:p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Franziska Scheufeld – Standesamt Neuss</a:t>
            </a:r>
            <a:endParaRPr lang="de-D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D5521-9441-4857-8F47-0964CF46EEF0}" type="slidenum">
              <a:rPr lang="de-DE" smtClean="0"/>
              <a:t>3</a:t>
            </a:fld>
            <a:endParaRPr lang="de-DE"/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71" y="2048972"/>
            <a:ext cx="4938712" cy="313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7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Rechtliche Rahmenbedingungen</a:t>
            </a:r>
            <a:endParaRPr lang="de-DE" dirty="0"/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3033644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Franziska Scheufeld – Standesamt Neuss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D5521-9441-4857-8F47-0964CF46EEF0}" type="slidenum">
              <a:rPr lang="de-DE" smtClean="0"/>
              <a:t>4</a:t>
            </a:fld>
            <a:endParaRPr lang="de-DE"/>
          </a:p>
        </p:txBody>
      </p:sp>
      <p:graphicFrame>
        <p:nvGraphicFramePr>
          <p:cNvPr id="7" name="Diagramm 6"/>
          <p:cNvGraphicFramePr/>
          <p:nvPr>
            <p:extLst>
              <p:ext uri="{D42A27DB-BD31-4B8C-83A1-F6EECF244321}">
                <p14:modId xmlns:p14="http://schemas.microsoft.com/office/powerpoint/2010/main" val="1560480284"/>
              </p:ext>
            </p:extLst>
          </p:nvPr>
        </p:nvGraphicFramePr>
        <p:xfrm>
          <a:off x="157018" y="1747669"/>
          <a:ext cx="6040583" cy="4416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Pfeil nach rechts 7"/>
          <p:cNvSpPr/>
          <p:nvPr/>
        </p:nvSpPr>
        <p:spPr>
          <a:xfrm>
            <a:off x="5781965" y="3749964"/>
            <a:ext cx="831272" cy="4710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7352145" y="2346036"/>
            <a:ext cx="3426691" cy="327890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Das Archivformat in </a:t>
            </a:r>
            <a:r>
              <a:rPr lang="de-DE" dirty="0" err="1" smtClean="0">
                <a:solidFill>
                  <a:schemeClr val="tx1"/>
                </a:solidFill>
              </a:rPr>
              <a:t>AutiSta</a:t>
            </a:r>
            <a:r>
              <a:rPr lang="de-DE" dirty="0" smtClean="0">
                <a:solidFill>
                  <a:schemeClr val="tx1"/>
                </a:solidFill>
              </a:rPr>
              <a:t> und die elektronische Signatur stellen eine revisionssichere Speicherung sicher, </a:t>
            </a:r>
            <a:r>
              <a:rPr lang="de-DE" dirty="0" smtClean="0">
                <a:solidFill>
                  <a:srgbClr val="FF0000"/>
                </a:solidFill>
              </a:rPr>
              <a:t>§10 </a:t>
            </a:r>
            <a:r>
              <a:rPr lang="de-DE" dirty="0" err="1" smtClean="0">
                <a:solidFill>
                  <a:srgbClr val="FF0000"/>
                </a:solidFill>
              </a:rPr>
              <a:t>PStV</a:t>
            </a:r>
            <a:r>
              <a:rPr lang="de-DE" dirty="0" smtClean="0">
                <a:solidFill>
                  <a:srgbClr val="FF0000"/>
                </a:solidFill>
              </a:rPr>
              <a:t> ff.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18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Aktenführung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§ 6 PStG i. V. m. § 6.1.2 </a:t>
            </a:r>
            <a:r>
              <a:rPr lang="de-DE" dirty="0"/>
              <a:t>PStG-</a:t>
            </a:r>
            <a:r>
              <a:rPr lang="de-DE" dirty="0" err="1"/>
              <a:t>VwV</a:t>
            </a:r>
            <a:r>
              <a:rPr lang="de-DE" dirty="0"/>
              <a:t>: </a:t>
            </a:r>
            <a:r>
              <a:rPr lang="de-DE" i="1" dirty="0" smtClean="0"/>
              <a:t>„Schriftstücke </a:t>
            </a:r>
            <a:r>
              <a:rPr lang="de-DE" i="1" dirty="0"/>
              <a:t>aufzunehmen, die nicht wiederbeschafft und für eine spätere Beweisführung erforderlich werden könnten</a:t>
            </a:r>
            <a:r>
              <a:rPr lang="de-DE" i="1" dirty="0" smtClean="0"/>
              <a:t>.“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 smtClean="0"/>
              <a:t> handschriftlich </a:t>
            </a:r>
            <a:r>
              <a:rPr lang="de-DE" dirty="0"/>
              <a:t>unterzeichnete Dokumente, die Willenserklärungen der Betroffenen </a:t>
            </a:r>
            <a:r>
              <a:rPr lang="de-DE" dirty="0" smtClean="0"/>
              <a:t>enthalten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 smtClean="0"/>
              <a:t> Anzeigen </a:t>
            </a:r>
            <a:r>
              <a:rPr lang="de-DE" dirty="0"/>
              <a:t>über Geburt und Sterbefall, </a:t>
            </a: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 smtClean="0"/>
              <a:t> namensrechtliche </a:t>
            </a:r>
            <a:r>
              <a:rPr lang="de-DE" dirty="0"/>
              <a:t>Erklärungen, </a:t>
            </a: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 smtClean="0"/>
              <a:t> Anerkennungen </a:t>
            </a:r>
            <a:r>
              <a:rPr lang="de-DE" dirty="0"/>
              <a:t>der Vater- und Mutterschaft, </a:t>
            </a: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 smtClean="0"/>
              <a:t> Niederschriften </a:t>
            </a:r>
            <a:r>
              <a:rPr lang="de-DE" dirty="0"/>
              <a:t>über die Anmeldung und Schließung der </a:t>
            </a:r>
            <a:r>
              <a:rPr lang="de-DE" dirty="0" smtClean="0"/>
              <a:t>Ehe,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 smtClean="0"/>
              <a:t> ausländische Urkunden,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 smtClean="0"/>
              <a:t> </a:t>
            </a:r>
            <a:r>
              <a:rPr lang="de-DE" dirty="0"/>
              <a:t>Versicherungen an Eides statt.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Franziska Scheufeld – Standesamt Neuss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D5521-9441-4857-8F47-0964CF46EEF0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398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Hybridakte</a:t>
            </a:r>
            <a:endParaRPr lang="de-DE" dirty="0"/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8858426"/>
              </p:ext>
            </p:extLst>
          </p:nvPr>
        </p:nvGraphicFramePr>
        <p:xfrm>
          <a:off x="1171172" y="2098900"/>
          <a:ext cx="10115202" cy="3999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Franziska Scheufeld – Standesamt Neuss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D5521-9441-4857-8F47-0964CF46EEF0}" type="slidenum">
              <a:rPr lang="de-DE" smtClean="0"/>
              <a:t>6</a:t>
            </a:fld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1189644" y="3925455"/>
            <a:ext cx="98736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de-DE" dirty="0" smtClean="0"/>
              <a:t>„aktenführende Standesamt [hat] </a:t>
            </a:r>
            <a:r>
              <a:rPr lang="de-DE" dirty="0"/>
              <a:t>in eigener </a:t>
            </a:r>
            <a:r>
              <a:rPr lang="de-DE" dirty="0" smtClean="0"/>
              <a:t>Verantwortung </a:t>
            </a:r>
            <a:r>
              <a:rPr lang="de-DE" dirty="0"/>
              <a:t>zu entscheiden, wie es mit den Papierdokumenten nach </a:t>
            </a:r>
            <a:r>
              <a:rPr lang="de-DE" dirty="0" smtClean="0"/>
              <a:t>dem Erfassen </a:t>
            </a:r>
            <a:r>
              <a:rPr lang="de-DE" dirty="0"/>
              <a:t>in der elektronischen Akte </a:t>
            </a:r>
            <a:r>
              <a:rPr lang="de-DE" dirty="0" smtClean="0"/>
              <a:t>umgeht“ </a:t>
            </a:r>
          </a:p>
          <a:p>
            <a:pPr algn="ctr">
              <a:buClr>
                <a:schemeClr val="accent1"/>
              </a:buClr>
            </a:pPr>
            <a:r>
              <a:rPr lang="de-DE" sz="1400" dirty="0" smtClean="0"/>
              <a:t>(Erlass des Ministeriums des Inneren für das Land NRW vom 10.04.2025)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14201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559" y="1933073"/>
            <a:ext cx="2435441" cy="321169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Umgang mit der e-Akte in </a:t>
            </a:r>
            <a:r>
              <a:rPr lang="de-DE" dirty="0" err="1" smtClean="0"/>
              <a:t>AutiSta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 smtClean="0"/>
              <a:t> Zusatzmodul in </a:t>
            </a:r>
            <a:r>
              <a:rPr lang="de-DE" dirty="0" err="1" smtClean="0"/>
              <a:t>AutiSta</a:t>
            </a: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 </a:t>
            </a:r>
            <a:r>
              <a:rPr lang="de-DE" dirty="0" smtClean="0"/>
              <a:t>Sammelakte wird bei der Vorgangsbearbeitung angelegt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 smtClean="0"/>
              <a:t> Langzeitarchivierung</a:t>
            </a:r>
            <a:r>
              <a:rPr lang="de-DE" dirty="0"/>
              <a:t>: Speicherung im PDF/A-Format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 Dokumente werden im Sammelaktenarchiv des </a:t>
            </a:r>
            <a:r>
              <a:rPr lang="de-DE" dirty="0" err="1"/>
              <a:t>ePR</a:t>
            </a:r>
            <a:r>
              <a:rPr lang="de-DE" dirty="0"/>
              <a:t>-Servers revisionssicher gespeichert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 </a:t>
            </a:r>
            <a:r>
              <a:rPr lang="de-DE" dirty="0" err="1"/>
              <a:t>AutiSta</a:t>
            </a:r>
            <a:r>
              <a:rPr lang="de-DE" dirty="0"/>
              <a:t> ist webbasiert und erfüllt die Anforderungen des </a:t>
            </a:r>
            <a:r>
              <a:rPr lang="de-DE" dirty="0" smtClean="0"/>
              <a:t>OZGs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 smtClean="0"/>
              <a:t> Dokumente </a:t>
            </a:r>
            <a:r>
              <a:rPr lang="de-DE" dirty="0"/>
              <a:t>können m. H. einer integrierten Codetabelle benannt </a:t>
            </a:r>
            <a:r>
              <a:rPr lang="de-DE" dirty="0" smtClean="0"/>
              <a:t>werden</a:t>
            </a:r>
            <a:endParaRPr lang="de-DE" dirty="0"/>
          </a:p>
          <a:p>
            <a:pPr marL="0" indent="0">
              <a:buNone/>
            </a:pPr>
            <a:endParaRPr lang="de-DE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Franziska Scheufeld – Standesamt Neuss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D5521-9441-4857-8F47-0964CF46EEF0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510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Do‘s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Don‘ts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Do‘s</a:t>
            </a:r>
            <a:endParaRPr lang="de-DE" dirty="0" smtClean="0"/>
          </a:p>
        </p:txBody>
      </p: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 elektronische Sammelakte kann auch </a:t>
            </a:r>
            <a:r>
              <a:rPr lang="de-DE" dirty="0" smtClean="0"/>
              <a:t>nachträglich</a:t>
            </a:r>
            <a:br>
              <a:rPr lang="de-DE" dirty="0" smtClean="0"/>
            </a:br>
            <a:r>
              <a:rPr lang="de-DE" dirty="0" smtClean="0"/>
              <a:t> angelegt </a:t>
            </a:r>
            <a:r>
              <a:rPr lang="de-DE" dirty="0"/>
              <a:t>werden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 Papierdokumente werden gescannt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 smtClean="0"/>
              <a:t> elektronische </a:t>
            </a:r>
            <a:r>
              <a:rPr lang="de-DE" dirty="0"/>
              <a:t>Dokumente, E-Mails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oder XPS-Nachrichten </a:t>
            </a:r>
            <a:r>
              <a:rPr lang="de-DE" dirty="0"/>
              <a:t>können importiert </a:t>
            </a:r>
            <a:r>
              <a:rPr lang="de-DE" dirty="0" smtClean="0"/>
              <a:t>werden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 smtClean="0"/>
              <a:t> Sammelakte kann aus </a:t>
            </a:r>
            <a:r>
              <a:rPr lang="de-DE" dirty="0" err="1" smtClean="0"/>
              <a:t>AutiSta</a:t>
            </a:r>
            <a:r>
              <a:rPr lang="de-DE" dirty="0" smtClean="0"/>
              <a:t> exportiert werden</a:t>
            </a: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 smtClean="0"/>
              <a:t> Nachweise </a:t>
            </a:r>
            <a:r>
              <a:rPr lang="de-DE" dirty="0"/>
              <a:t>können jederzeit zur </a:t>
            </a:r>
            <a:r>
              <a:rPr lang="de-DE" dirty="0" smtClean="0"/>
              <a:t>Sammelakte</a:t>
            </a:r>
            <a:br>
              <a:rPr lang="de-DE" dirty="0" smtClean="0"/>
            </a:br>
            <a:r>
              <a:rPr lang="de-DE" dirty="0" smtClean="0"/>
              <a:t> hinzugefügt werden</a:t>
            </a: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 zentraler elektronischer Zugriff: </a:t>
            </a:r>
            <a:r>
              <a:rPr lang="de-DE" dirty="0" smtClean="0"/>
              <a:t>Berechtigte</a:t>
            </a:r>
            <a:br>
              <a:rPr lang="de-DE" dirty="0" smtClean="0"/>
            </a:br>
            <a:r>
              <a:rPr lang="de-DE" dirty="0" smtClean="0"/>
              <a:t> Mitarbeitende </a:t>
            </a:r>
            <a:r>
              <a:rPr lang="de-DE" dirty="0"/>
              <a:t>können ortsunabhängig auf die </a:t>
            </a:r>
            <a:br>
              <a:rPr lang="de-DE" dirty="0"/>
            </a:br>
            <a:r>
              <a:rPr lang="de-DE" dirty="0" smtClean="0"/>
              <a:t> e-Sammelakte </a:t>
            </a:r>
            <a:r>
              <a:rPr lang="de-DE" dirty="0"/>
              <a:t>zugreifen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 parallele Einsicht möglich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DE" dirty="0" err="1" smtClean="0"/>
              <a:t>Don‘ts</a:t>
            </a:r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DE" sz="1700" dirty="0" smtClean="0"/>
              <a:t> e-Sammelakte kann nur im Zusammenhang</a:t>
            </a:r>
            <a:br>
              <a:rPr lang="de-DE" sz="1700" dirty="0" smtClean="0"/>
            </a:br>
            <a:r>
              <a:rPr lang="de-DE" sz="1700" dirty="0" smtClean="0"/>
              <a:t> mit einem Personenstandseintrag angelegt</a:t>
            </a:r>
            <a:br>
              <a:rPr lang="de-DE" sz="1700" dirty="0" smtClean="0"/>
            </a:br>
            <a:r>
              <a:rPr lang="de-DE" sz="1700" dirty="0" smtClean="0"/>
              <a:t> werden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1700" dirty="0"/>
              <a:t> </a:t>
            </a:r>
            <a:r>
              <a:rPr lang="de-DE" sz="1700" dirty="0" smtClean="0"/>
              <a:t>Urschrift von Beurkundungen oder</a:t>
            </a:r>
            <a:br>
              <a:rPr lang="de-DE" sz="1700" dirty="0" smtClean="0"/>
            </a:br>
            <a:r>
              <a:rPr lang="de-DE" sz="1700" dirty="0" smtClean="0"/>
              <a:t> Anmeldungen können nicht über </a:t>
            </a:r>
            <a:r>
              <a:rPr lang="de-DE" sz="1700" dirty="0" err="1" smtClean="0"/>
              <a:t>AutiSta</a:t>
            </a:r>
            <a:r>
              <a:rPr lang="de-DE" sz="1700" dirty="0"/>
              <a:t/>
            </a:r>
            <a:br>
              <a:rPr lang="de-DE" sz="1700" dirty="0"/>
            </a:br>
            <a:r>
              <a:rPr lang="de-DE" sz="1700" dirty="0" smtClean="0"/>
              <a:t> elektronisch abgelegt werden</a:t>
            </a:r>
            <a:endParaRPr lang="de-DE" sz="17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Franziska Scheufeld – Standesamt Neuss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D5521-9441-4857-8F47-0964CF46EEF0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551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Technische Voraussetzungen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Franziska Scheufeld – Standesamt Neuss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D5521-9441-4857-8F47-0964CF46EEF0}" type="slidenum">
              <a:rPr lang="de-DE" smtClean="0"/>
              <a:t>9</a:t>
            </a:fld>
            <a:endParaRPr lang="de-DE"/>
          </a:p>
        </p:txBody>
      </p:sp>
      <p:graphicFrame>
        <p:nvGraphicFramePr>
          <p:cNvPr id="7" name="Inhaltsplatzhalt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5485521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543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ückblick">
  <a:themeElements>
    <a:clrScheme name="Rückblick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ückblick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ückblic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762</Words>
  <Application>Microsoft Office PowerPoint</Application>
  <PresentationFormat>Breitbild</PresentationFormat>
  <Paragraphs>147</Paragraphs>
  <Slides>24</Slides>
  <Notes>6</Notes>
  <HiddenSlides>0</HiddenSlides>
  <MMClips>3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Rückblick</vt:lpstr>
      <vt:lpstr>Die elektronische Sammelakte im Standesamt</vt:lpstr>
      <vt:lpstr>Hintergrundwissen</vt:lpstr>
      <vt:lpstr>Was ist die elektronische Sammelakte?</vt:lpstr>
      <vt:lpstr>Rechtliche Rahmenbedingungen</vt:lpstr>
      <vt:lpstr>Aktenführung</vt:lpstr>
      <vt:lpstr>Hybridakte</vt:lpstr>
      <vt:lpstr>Umgang mit der e-Akte in AutiSta</vt:lpstr>
      <vt:lpstr>Do‘s and Don‘ts</vt:lpstr>
      <vt:lpstr>Technische Voraussetzungen</vt:lpstr>
      <vt:lpstr>Eigener Erfahrungsbericht</vt:lpstr>
      <vt:lpstr>Handlungsleitpfaden</vt:lpstr>
      <vt:lpstr>Sachverhalt</vt:lpstr>
      <vt:lpstr>PowerPoint-Präsentation</vt:lpstr>
      <vt:lpstr>PowerPoint-Präsentation</vt:lpstr>
      <vt:lpstr>PowerPoint-Präsentation</vt:lpstr>
      <vt:lpstr>PowerPoint-Präsentation</vt:lpstr>
      <vt:lpstr>Übungsvideos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Bei Fragen:</vt:lpstr>
    </vt:vector>
  </TitlesOfParts>
  <Company>ITK Rheinland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elektronische Sammelakte im Standesamt</dc:title>
  <dc:creator>Scheufeld</dc:creator>
  <cp:lastModifiedBy>Scheufeld, Franziska</cp:lastModifiedBy>
  <cp:revision>101</cp:revision>
  <dcterms:created xsi:type="dcterms:W3CDTF">2025-08-06T06:57:51Z</dcterms:created>
  <dcterms:modified xsi:type="dcterms:W3CDTF">2025-10-06T14:19:57Z</dcterms:modified>
</cp:coreProperties>
</file>